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71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79"/>
    <p:restoredTop sz="94720"/>
  </p:normalViewPr>
  <p:slideViewPr>
    <p:cSldViewPr snapToGrid="0" snapToObjects="1">
      <p:cViewPr varScale="1">
        <p:scale>
          <a:sx n="102" d="100"/>
          <a:sy n="102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8E83BC-8B41-4CE4-A1F6-D068C1E55DE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BA0C454-316A-421A-A3A7-E60DA4DC7194}">
      <dgm:prSet/>
      <dgm:spPr/>
      <dgm:t>
        <a:bodyPr/>
        <a:lstStyle/>
        <a:p>
          <a:r>
            <a:rPr lang="en-US"/>
            <a:t>Choose three archetypes that they identify as</a:t>
          </a:r>
        </a:p>
      </dgm:t>
    </dgm:pt>
    <dgm:pt modelId="{FB055609-1364-4647-A973-E8ADB0D92418}" type="parTrans" cxnId="{D3961D9B-B83A-4BB8-AD07-BC02E504D0A2}">
      <dgm:prSet/>
      <dgm:spPr/>
      <dgm:t>
        <a:bodyPr/>
        <a:lstStyle/>
        <a:p>
          <a:endParaRPr lang="en-US"/>
        </a:p>
      </dgm:t>
    </dgm:pt>
    <dgm:pt modelId="{2A589C80-035F-4556-88F7-E4A750420A09}" type="sibTrans" cxnId="{D3961D9B-B83A-4BB8-AD07-BC02E504D0A2}">
      <dgm:prSet/>
      <dgm:spPr/>
      <dgm:t>
        <a:bodyPr/>
        <a:lstStyle/>
        <a:p>
          <a:endParaRPr lang="en-US"/>
        </a:p>
      </dgm:t>
    </dgm:pt>
    <dgm:pt modelId="{725C711E-18C2-454D-A311-64E7AE7A2163}">
      <dgm:prSet/>
      <dgm:spPr/>
      <dgm:t>
        <a:bodyPr/>
        <a:lstStyle/>
        <a:p>
          <a:r>
            <a:rPr lang="en-US"/>
            <a:t>Choose three archetypes that they are looking for</a:t>
          </a:r>
        </a:p>
      </dgm:t>
    </dgm:pt>
    <dgm:pt modelId="{2B02313F-1C67-4EEB-AD5D-25C4693F3746}" type="parTrans" cxnId="{2F68D148-D2AB-49B8-9192-BF3D1F076C08}">
      <dgm:prSet/>
      <dgm:spPr/>
      <dgm:t>
        <a:bodyPr/>
        <a:lstStyle/>
        <a:p>
          <a:endParaRPr lang="en-US"/>
        </a:p>
      </dgm:t>
    </dgm:pt>
    <dgm:pt modelId="{957FCED7-CD59-4A65-B66B-ADAF3FFEDD76}" type="sibTrans" cxnId="{2F68D148-D2AB-49B8-9192-BF3D1F076C08}">
      <dgm:prSet/>
      <dgm:spPr/>
      <dgm:t>
        <a:bodyPr/>
        <a:lstStyle/>
        <a:p>
          <a:endParaRPr lang="en-US"/>
        </a:p>
      </dgm:t>
    </dgm:pt>
    <dgm:pt modelId="{418309C6-AB0A-491B-A93E-EB3F35F90DC6}">
      <dgm:prSet/>
      <dgm:spPr/>
      <dgm:t>
        <a:bodyPr/>
        <a:lstStyle/>
        <a:p>
          <a:r>
            <a:rPr lang="en-US"/>
            <a:t>Drag and drop a Google map cursor to a location</a:t>
          </a:r>
        </a:p>
      </dgm:t>
    </dgm:pt>
    <dgm:pt modelId="{C2C7D351-2DB2-4A73-801B-98741FB9D2D6}" type="parTrans" cxnId="{43597C4F-73F6-4DB9-B7D1-5C7903314BE6}">
      <dgm:prSet/>
      <dgm:spPr/>
      <dgm:t>
        <a:bodyPr/>
        <a:lstStyle/>
        <a:p>
          <a:endParaRPr lang="en-US"/>
        </a:p>
      </dgm:t>
    </dgm:pt>
    <dgm:pt modelId="{6B27F018-CF05-4F06-946D-C2B10F9DB0D8}" type="sibTrans" cxnId="{43597C4F-73F6-4DB9-B7D1-5C7903314BE6}">
      <dgm:prSet/>
      <dgm:spPr/>
      <dgm:t>
        <a:bodyPr/>
        <a:lstStyle/>
        <a:p>
          <a:endParaRPr lang="en-US"/>
        </a:p>
      </dgm:t>
    </dgm:pt>
    <dgm:pt modelId="{B7BA2F2C-749A-42B8-8356-1473E9DF4B45}">
      <dgm:prSet/>
      <dgm:spPr/>
      <dgm:t>
        <a:bodyPr/>
        <a:lstStyle/>
        <a:p>
          <a:r>
            <a:rPr lang="en-US"/>
            <a:t>Proximity slider (5 miles, 10 miles, etc.)</a:t>
          </a:r>
        </a:p>
      </dgm:t>
    </dgm:pt>
    <dgm:pt modelId="{2668CB40-BAE9-4ECE-94A7-4B66046AF90F}" type="parTrans" cxnId="{7C365C1D-EED3-4A66-9732-6B122F253FEA}">
      <dgm:prSet/>
      <dgm:spPr/>
      <dgm:t>
        <a:bodyPr/>
        <a:lstStyle/>
        <a:p>
          <a:endParaRPr lang="en-US"/>
        </a:p>
      </dgm:t>
    </dgm:pt>
    <dgm:pt modelId="{AB93C6EF-5E86-458E-AD34-CD9A0AD5E2CC}" type="sibTrans" cxnId="{7C365C1D-EED3-4A66-9732-6B122F253FEA}">
      <dgm:prSet/>
      <dgm:spPr/>
      <dgm:t>
        <a:bodyPr/>
        <a:lstStyle/>
        <a:p>
          <a:endParaRPr lang="en-US"/>
        </a:p>
      </dgm:t>
    </dgm:pt>
    <dgm:pt modelId="{DAD18097-9A1B-430E-A155-855F9B815CF8}">
      <dgm:prSet/>
      <dgm:spPr/>
      <dgm:t>
        <a:bodyPr/>
        <a:lstStyle/>
        <a:p>
          <a:r>
            <a:rPr lang="en-US"/>
            <a:t>Gender* radio buttons</a:t>
          </a:r>
        </a:p>
      </dgm:t>
    </dgm:pt>
    <dgm:pt modelId="{2789D548-41E0-4A28-BA3B-3552E52D4AA6}" type="parTrans" cxnId="{2A0935C8-30E6-4F57-8042-B22196ADAFE4}">
      <dgm:prSet/>
      <dgm:spPr/>
      <dgm:t>
        <a:bodyPr/>
        <a:lstStyle/>
        <a:p>
          <a:endParaRPr lang="en-US"/>
        </a:p>
      </dgm:t>
    </dgm:pt>
    <dgm:pt modelId="{95264352-A15A-41C4-B1CA-1DADEA2BC7A9}" type="sibTrans" cxnId="{2A0935C8-30E6-4F57-8042-B22196ADAFE4}">
      <dgm:prSet/>
      <dgm:spPr/>
      <dgm:t>
        <a:bodyPr/>
        <a:lstStyle/>
        <a:p>
          <a:endParaRPr lang="en-US"/>
        </a:p>
      </dgm:t>
    </dgm:pt>
    <dgm:pt modelId="{55D2A0F4-DE47-440A-94BD-BDB234E3B96B}">
      <dgm:prSet/>
      <dgm:spPr/>
      <dgm:t>
        <a:bodyPr/>
        <a:lstStyle/>
        <a:p>
          <a:r>
            <a:rPr lang="en-US"/>
            <a:t>Press Submit Button</a:t>
          </a:r>
        </a:p>
      </dgm:t>
    </dgm:pt>
    <dgm:pt modelId="{F7876C50-80F2-4243-A161-3F96CA45A64B}" type="parTrans" cxnId="{8B87F800-B8B0-42C8-A9E8-F1C304B149EA}">
      <dgm:prSet/>
      <dgm:spPr/>
      <dgm:t>
        <a:bodyPr/>
        <a:lstStyle/>
        <a:p>
          <a:endParaRPr lang="en-US"/>
        </a:p>
      </dgm:t>
    </dgm:pt>
    <dgm:pt modelId="{85DF5A33-E367-486A-BE9C-CD187EDF58DB}" type="sibTrans" cxnId="{8B87F800-B8B0-42C8-A9E8-F1C304B149EA}">
      <dgm:prSet/>
      <dgm:spPr/>
      <dgm:t>
        <a:bodyPr/>
        <a:lstStyle/>
        <a:p>
          <a:endParaRPr lang="en-US"/>
        </a:p>
      </dgm:t>
    </dgm:pt>
    <dgm:pt modelId="{60242435-4B22-284B-8A78-0DD78B66E476}" type="pres">
      <dgm:prSet presAssocID="{388E83BC-8B41-4CE4-A1F6-D068C1E55DE8}" presName="linear" presStyleCnt="0">
        <dgm:presLayoutVars>
          <dgm:animLvl val="lvl"/>
          <dgm:resizeHandles val="exact"/>
        </dgm:presLayoutVars>
      </dgm:prSet>
      <dgm:spPr/>
    </dgm:pt>
    <dgm:pt modelId="{83940D30-25B9-FE4F-AE27-F06CDAB9D448}" type="pres">
      <dgm:prSet presAssocID="{ABA0C454-316A-421A-A3A7-E60DA4DC7194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860C93B-707F-1343-A8A9-0EDB027156DC}" type="pres">
      <dgm:prSet presAssocID="{2A589C80-035F-4556-88F7-E4A750420A09}" presName="spacer" presStyleCnt="0"/>
      <dgm:spPr/>
    </dgm:pt>
    <dgm:pt modelId="{FD9EAE28-6420-0349-B7E8-1DE355CD3B55}" type="pres">
      <dgm:prSet presAssocID="{725C711E-18C2-454D-A311-64E7AE7A216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294F3C9-F153-FE4B-97F4-D50B7C9DC635}" type="pres">
      <dgm:prSet presAssocID="{957FCED7-CD59-4A65-B66B-ADAF3FFEDD76}" presName="spacer" presStyleCnt="0"/>
      <dgm:spPr/>
    </dgm:pt>
    <dgm:pt modelId="{D1D63509-1E28-544C-89D0-85B6461F390E}" type="pres">
      <dgm:prSet presAssocID="{418309C6-AB0A-491B-A93E-EB3F35F90DC6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F53F489-0C6C-5A40-B2AF-63FFC3641447}" type="pres">
      <dgm:prSet presAssocID="{6B27F018-CF05-4F06-946D-C2B10F9DB0D8}" presName="spacer" presStyleCnt="0"/>
      <dgm:spPr/>
    </dgm:pt>
    <dgm:pt modelId="{3EF70B70-FB69-F145-90EC-0836DBEEE017}" type="pres">
      <dgm:prSet presAssocID="{B7BA2F2C-749A-42B8-8356-1473E9DF4B4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8059678C-D749-2E47-870D-96306C4182F7}" type="pres">
      <dgm:prSet presAssocID="{AB93C6EF-5E86-458E-AD34-CD9A0AD5E2CC}" presName="spacer" presStyleCnt="0"/>
      <dgm:spPr/>
    </dgm:pt>
    <dgm:pt modelId="{C2C6248D-130D-B245-A968-4F006B20B835}" type="pres">
      <dgm:prSet presAssocID="{DAD18097-9A1B-430E-A155-855F9B815CF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0CCC610-11C4-FE4F-A327-AB5E12063ADC}" type="pres">
      <dgm:prSet presAssocID="{95264352-A15A-41C4-B1CA-1DADEA2BC7A9}" presName="spacer" presStyleCnt="0"/>
      <dgm:spPr/>
    </dgm:pt>
    <dgm:pt modelId="{22EFF1F3-9E18-0849-A3AE-B6D5DF139253}" type="pres">
      <dgm:prSet presAssocID="{55D2A0F4-DE47-440A-94BD-BDB234E3B96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B87F800-B8B0-42C8-A9E8-F1C304B149EA}" srcId="{388E83BC-8B41-4CE4-A1F6-D068C1E55DE8}" destId="{55D2A0F4-DE47-440A-94BD-BDB234E3B96B}" srcOrd="5" destOrd="0" parTransId="{F7876C50-80F2-4243-A161-3F96CA45A64B}" sibTransId="{85DF5A33-E367-486A-BE9C-CD187EDF58DB}"/>
    <dgm:cxn modelId="{7C365C1D-EED3-4A66-9732-6B122F253FEA}" srcId="{388E83BC-8B41-4CE4-A1F6-D068C1E55DE8}" destId="{B7BA2F2C-749A-42B8-8356-1473E9DF4B45}" srcOrd="3" destOrd="0" parTransId="{2668CB40-BAE9-4ECE-94A7-4B66046AF90F}" sibTransId="{AB93C6EF-5E86-458E-AD34-CD9A0AD5E2CC}"/>
    <dgm:cxn modelId="{AEABEA2B-072C-344A-A9CD-3F16FE858CE9}" type="presOf" srcId="{388E83BC-8B41-4CE4-A1F6-D068C1E55DE8}" destId="{60242435-4B22-284B-8A78-0DD78B66E476}" srcOrd="0" destOrd="0" presId="urn:microsoft.com/office/officeart/2005/8/layout/vList2"/>
    <dgm:cxn modelId="{2F68D148-D2AB-49B8-9192-BF3D1F076C08}" srcId="{388E83BC-8B41-4CE4-A1F6-D068C1E55DE8}" destId="{725C711E-18C2-454D-A311-64E7AE7A2163}" srcOrd="1" destOrd="0" parTransId="{2B02313F-1C67-4EEB-AD5D-25C4693F3746}" sibTransId="{957FCED7-CD59-4A65-B66B-ADAF3FFEDD76}"/>
    <dgm:cxn modelId="{67D34C4F-3DE5-1049-819A-F81CA3474677}" type="presOf" srcId="{B7BA2F2C-749A-42B8-8356-1473E9DF4B45}" destId="{3EF70B70-FB69-F145-90EC-0836DBEEE017}" srcOrd="0" destOrd="0" presId="urn:microsoft.com/office/officeart/2005/8/layout/vList2"/>
    <dgm:cxn modelId="{43597C4F-73F6-4DB9-B7D1-5C7903314BE6}" srcId="{388E83BC-8B41-4CE4-A1F6-D068C1E55DE8}" destId="{418309C6-AB0A-491B-A93E-EB3F35F90DC6}" srcOrd="2" destOrd="0" parTransId="{C2C7D351-2DB2-4A73-801B-98741FB9D2D6}" sibTransId="{6B27F018-CF05-4F06-946D-C2B10F9DB0D8}"/>
    <dgm:cxn modelId="{CD6A4E51-04E4-C846-8CE6-6A34A37522FC}" type="presOf" srcId="{ABA0C454-316A-421A-A3A7-E60DA4DC7194}" destId="{83940D30-25B9-FE4F-AE27-F06CDAB9D448}" srcOrd="0" destOrd="0" presId="urn:microsoft.com/office/officeart/2005/8/layout/vList2"/>
    <dgm:cxn modelId="{D3961D9B-B83A-4BB8-AD07-BC02E504D0A2}" srcId="{388E83BC-8B41-4CE4-A1F6-D068C1E55DE8}" destId="{ABA0C454-316A-421A-A3A7-E60DA4DC7194}" srcOrd="0" destOrd="0" parTransId="{FB055609-1364-4647-A973-E8ADB0D92418}" sibTransId="{2A589C80-035F-4556-88F7-E4A750420A09}"/>
    <dgm:cxn modelId="{2A0935C8-30E6-4F57-8042-B22196ADAFE4}" srcId="{388E83BC-8B41-4CE4-A1F6-D068C1E55DE8}" destId="{DAD18097-9A1B-430E-A155-855F9B815CF8}" srcOrd="4" destOrd="0" parTransId="{2789D548-41E0-4A28-BA3B-3552E52D4AA6}" sibTransId="{95264352-A15A-41C4-B1CA-1DADEA2BC7A9}"/>
    <dgm:cxn modelId="{B41703C9-2279-E043-A816-086A289EC0BC}" type="presOf" srcId="{DAD18097-9A1B-430E-A155-855F9B815CF8}" destId="{C2C6248D-130D-B245-A968-4F006B20B835}" srcOrd="0" destOrd="0" presId="urn:microsoft.com/office/officeart/2005/8/layout/vList2"/>
    <dgm:cxn modelId="{AF70B4D9-2A65-CB42-84DB-189594364C6D}" type="presOf" srcId="{418309C6-AB0A-491B-A93E-EB3F35F90DC6}" destId="{D1D63509-1E28-544C-89D0-85B6461F390E}" srcOrd="0" destOrd="0" presId="urn:microsoft.com/office/officeart/2005/8/layout/vList2"/>
    <dgm:cxn modelId="{63739AE1-D4A4-5B41-A1FB-E412AAEF6305}" type="presOf" srcId="{725C711E-18C2-454D-A311-64E7AE7A2163}" destId="{FD9EAE28-6420-0349-B7E8-1DE355CD3B55}" srcOrd="0" destOrd="0" presId="urn:microsoft.com/office/officeart/2005/8/layout/vList2"/>
    <dgm:cxn modelId="{BBE754E4-4E93-4D4F-9D6A-96E62A45F5E7}" type="presOf" srcId="{55D2A0F4-DE47-440A-94BD-BDB234E3B96B}" destId="{22EFF1F3-9E18-0849-A3AE-B6D5DF139253}" srcOrd="0" destOrd="0" presId="urn:microsoft.com/office/officeart/2005/8/layout/vList2"/>
    <dgm:cxn modelId="{BDDA16E5-2D55-C843-A273-CAC85DEBB4B5}" type="presParOf" srcId="{60242435-4B22-284B-8A78-0DD78B66E476}" destId="{83940D30-25B9-FE4F-AE27-F06CDAB9D448}" srcOrd="0" destOrd="0" presId="urn:microsoft.com/office/officeart/2005/8/layout/vList2"/>
    <dgm:cxn modelId="{AA0DEE24-677C-F14F-93E2-07B365C8339E}" type="presParOf" srcId="{60242435-4B22-284B-8A78-0DD78B66E476}" destId="{9860C93B-707F-1343-A8A9-0EDB027156DC}" srcOrd="1" destOrd="0" presId="urn:microsoft.com/office/officeart/2005/8/layout/vList2"/>
    <dgm:cxn modelId="{00329693-C3E7-A045-A8BA-44CBF41D94A2}" type="presParOf" srcId="{60242435-4B22-284B-8A78-0DD78B66E476}" destId="{FD9EAE28-6420-0349-B7E8-1DE355CD3B55}" srcOrd="2" destOrd="0" presId="urn:microsoft.com/office/officeart/2005/8/layout/vList2"/>
    <dgm:cxn modelId="{BF9614C6-C00C-064B-B63E-F7FC1968120E}" type="presParOf" srcId="{60242435-4B22-284B-8A78-0DD78B66E476}" destId="{F294F3C9-F153-FE4B-97F4-D50B7C9DC635}" srcOrd="3" destOrd="0" presId="urn:microsoft.com/office/officeart/2005/8/layout/vList2"/>
    <dgm:cxn modelId="{147D5FD2-18F0-0A43-9FB3-5AB711400D5E}" type="presParOf" srcId="{60242435-4B22-284B-8A78-0DD78B66E476}" destId="{D1D63509-1E28-544C-89D0-85B6461F390E}" srcOrd="4" destOrd="0" presId="urn:microsoft.com/office/officeart/2005/8/layout/vList2"/>
    <dgm:cxn modelId="{14F68AC5-2CAB-3E4D-B6E7-7FAEB224713E}" type="presParOf" srcId="{60242435-4B22-284B-8A78-0DD78B66E476}" destId="{7F53F489-0C6C-5A40-B2AF-63FFC3641447}" srcOrd="5" destOrd="0" presId="urn:microsoft.com/office/officeart/2005/8/layout/vList2"/>
    <dgm:cxn modelId="{BBACC2FA-B69F-EF45-A5C5-BC6E7D02F752}" type="presParOf" srcId="{60242435-4B22-284B-8A78-0DD78B66E476}" destId="{3EF70B70-FB69-F145-90EC-0836DBEEE017}" srcOrd="6" destOrd="0" presId="urn:microsoft.com/office/officeart/2005/8/layout/vList2"/>
    <dgm:cxn modelId="{43D79FD5-FB1F-FB43-A864-1EEB3E3BEC5B}" type="presParOf" srcId="{60242435-4B22-284B-8A78-0DD78B66E476}" destId="{8059678C-D749-2E47-870D-96306C4182F7}" srcOrd="7" destOrd="0" presId="urn:microsoft.com/office/officeart/2005/8/layout/vList2"/>
    <dgm:cxn modelId="{2EDE014C-33D8-A54C-9EDE-65FCB2254C4A}" type="presParOf" srcId="{60242435-4B22-284B-8A78-0DD78B66E476}" destId="{C2C6248D-130D-B245-A968-4F006B20B835}" srcOrd="8" destOrd="0" presId="urn:microsoft.com/office/officeart/2005/8/layout/vList2"/>
    <dgm:cxn modelId="{6D70E436-99EF-F146-B140-538CBF453F33}" type="presParOf" srcId="{60242435-4B22-284B-8A78-0DD78B66E476}" destId="{00CCC610-11C4-FE4F-A327-AB5E12063ADC}" srcOrd="9" destOrd="0" presId="urn:microsoft.com/office/officeart/2005/8/layout/vList2"/>
    <dgm:cxn modelId="{F2EAC40F-FFB8-9846-A45B-46EC76F8B36D}" type="presParOf" srcId="{60242435-4B22-284B-8A78-0DD78B66E476}" destId="{22EFF1F3-9E18-0849-A3AE-B6D5DF13925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F57F05-93B9-4248-BE3B-B40DB5E6A7A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B4D823-4B96-471E-92DE-53B04B4F3E41}">
      <dgm:prSet/>
      <dgm:spPr/>
      <dgm:t>
        <a:bodyPr/>
        <a:lstStyle/>
        <a:p>
          <a:r>
            <a:rPr lang="en-US"/>
            <a:t>Hovering</a:t>
          </a:r>
        </a:p>
      </dgm:t>
    </dgm:pt>
    <dgm:pt modelId="{919D43E6-3624-41B5-874C-4A9541B04B11}" type="parTrans" cxnId="{518DA134-FD9B-41DE-A29E-1C316F53DAD7}">
      <dgm:prSet/>
      <dgm:spPr/>
      <dgm:t>
        <a:bodyPr/>
        <a:lstStyle/>
        <a:p>
          <a:endParaRPr lang="en-US"/>
        </a:p>
      </dgm:t>
    </dgm:pt>
    <dgm:pt modelId="{A7AA5BF6-F340-4F43-AD34-A443BA15FCD8}" type="sibTrans" cxnId="{518DA134-FD9B-41DE-A29E-1C316F53DAD7}">
      <dgm:prSet/>
      <dgm:spPr/>
      <dgm:t>
        <a:bodyPr/>
        <a:lstStyle/>
        <a:p>
          <a:endParaRPr lang="en-US"/>
        </a:p>
      </dgm:t>
    </dgm:pt>
    <dgm:pt modelId="{7F09D232-54ED-4036-9ED0-0E8A284D6C61}">
      <dgm:prSet/>
      <dgm:spPr/>
      <dgm:t>
        <a:bodyPr/>
        <a:lstStyle/>
        <a:p>
          <a:r>
            <a:rPr lang="en-US"/>
            <a:t>Hovering the archetype shows the archetype’s description</a:t>
          </a:r>
        </a:p>
      </dgm:t>
    </dgm:pt>
    <dgm:pt modelId="{EAEE91A9-08CE-4BC1-9A96-31395E0ECB05}" type="parTrans" cxnId="{10909911-04EF-4599-9342-9D26DC4C5BF6}">
      <dgm:prSet/>
      <dgm:spPr/>
      <dgm:t>
        <a:bodyPr/>
        <a:lstStyle/>
        <a:p>
          <a:endParaRPr lang="en-US"/>
        </a:p>
      </dgm:t>
    </dgm:pt>
    <dgm:pt modelId="{3C67EEF8-E6AA-47B9-9F46-7311D4DE40FE}" type="sibTrans" cxnId="{10909911-04EF-4599-9342-9D26DC4C5BF6}">
      <dgm:prSet/>
      <dgm:spPr/>
      <dgm:t>
        <a:bodyPr/>
        <a:lstStyle/>
        <a:p>
          <a:endParaRPr lang="en-US"/>
        </a:p>
      </dgm:t>
    </dgm:pt>
    <dgm:pt modelId="{1C5E766A-2D8F-43F6-976D-2C278661BA84}">
      <dgm:prSet/>
      <dgm:spPr/>
      <dgm:t>
        <a:bodyPr/>
        <a:lstStyle/>
        <a:p>
          <a:r>
            <a:rPr lang="en-US"/>
            <a:t>Clicking</a:t>
          </a:r>
        </a:p>
      </dgm:t>
    </dgm:pt>
    <dgm:pt modelId="{F5D5360B-3A90-46F5-9234-4CCBBE63E184}" type="parTrans" cxnId="{234E587E-6561-4219-8121-E5A32492C84E}">
      <dgm:prSet/>
      <dgm:spPr/>
      <dgm:t>
        <a:bodyPr/>
        <a:lstStyle/>
        <a:p>
          <a:endParaRPr lang="en-US"/>
        </a:p>
      </dgm:t>
    </dgm:pt>
    <dgm:pt modelId="{A11B2D22-AD1A-4933-8503-ECD14D848586}" type="sibTrans" cxnId="{234E587E-6561-4219-8121-E5A32492C84E}">
      <dgm:prSet/>
      <dgm:spPr/>
      <dgm:t>
        <a:bodyPr/>
        <a:lstStyle/>
        <a:p>
          <a:endParaRPr lang="en-US"/>
        </a:p>
      </dgm:t>
    </dgm:pt>
    <dgm:pt modelId="{F5AC571B-DDDC-46E4-96CA-C28C105361AE}">
      <dgm:prSet/>
      <dgm:spPr/>
      <dgm:t>
        <a:bodyPr/>
        <a:lstStyle/>
        <a:p>
          <a:r>
            <a:rPr lang="en-US"/>
            <a:t>Clicking on the Archetype inputs the archetypes into the identity and looking lists in a predictable manner</a:t>
          </a:r>
        </a:p>
      </dgm:t>
    </dgm:pt>
    <dgm:pt modelId="{B2589673-50DA-49FA-BD2D-4CD86A81BF40}" type="parTrans" cxnId="{4F5C36EA-FE22-425D-A3A9-2E68F6631FB5}">
      <dgm:prSet/>
      <dgm:spPr/>
      <dgm:t>
        <a:bodyPr/>
        <a:lstStyle/>
        <a:p>
          <a:endParaRPr lang="en-US"/>
        </a:p>
      </dgm:t>
    </dgm:pt>
    <dgm:pt modelId="{759F3867-89AF-4809-A746-C38E621BF476}" type="sibTrans" cxnId="{4F5C36EA-FE22-425D-A3A9-2E68F6631FB5}">
      <dgm:prSet/>
      <dgm:spPr/>
      <dgm:t>
        <a:bodyPr/>
        <a:lstStyle/>
        <a:p>
          <a:endParaRPr lang="en-US"/>
        </a:p>
      </dgm:t>
    </dgm:pt>
    <dgm:pt modelId="{BA7A2E5C-3904-4AF2-ABD4-4EBE71716B20}">
      <dgm:prSet/>
      <dgm:spPr/>
      <dgm:t>
        <a:bodyPr/>
        <a:lstStyle/>
        <a:p>
          <a:r>
            <a:rPr lang="en-US" dirty="0"/>
            <a:t>Delete</a:t>
          </a:r>
        </a:p>
      </dgm:t>
    </dgm:pt>
    <dgm:pt modelId="{2FAA32D6-54D8-43DD-B4FD-9326CEE37F1C}" type="parTrans" cxnId="{BB841D8C-71B2-46E6-B52F-5FCFCEE50A95}">
      <dgm:prSet/>
      <dgm:spPr/>
      <dgm:t>
        <a:bodyPr/>
        <a:lstStyle/>
        <a:p>
          <a:endParaRPr lang="en-US"/>
        </a:p>
      </dgm:t>
    </dgm:pt>
    <dgm:pt modelId="{DFF30BD6-4B12-4482-BCAD-046EE6841081}" type="sibTrans" cxnId="{BB841D8C-71B2-46E6-B52F-5FCFCEE50A95}">
      <dgm:prSet/>
      <dgm:spPr/>
      <dgm:t>
        <a:bodyPr/>
        <a:lstStyle/>
        <a:p>
          <a:endParaRPr lang="en-US"/>
        </a:p>
      </dgm:t>
    </dgm:pt>
    <dgm:pt modelId="{24932E35-2B89-49FB-8230-C30C3B661CC9}">
      <dgm:prSet/>
      <dgm:spPr/>
      <dgm:t>
        <a:bodyPr/>
        <a:lstStyle/>
        <a:p>
          <a:r>
            <a:rPr lang="en-US" dirty="0"/>
            <a:t>Clicking on the delete button deletes the archetype from the list</a:t>
          </a:r>
        </a:p>
      </dgm:t>
    </dgm:pt>
    <dgm:pt modelId="{D17DCA8D-8FC2-4FEF-B54A-E635A1F9D062}" type="parTrans" cxnId="{2F87CBB2-A1FD-4089-939A-CB38BA3A6C23}">
      <dgm:prSet/>
      <dgm:spPr/>
      <dgm:t>
        <a:bodyPr/>
        <a:lstStyle/>
        <a:p>
          <a:endParaRPr lang="en-US"/>
        </a:p>
      </dgm:t>
    </dgm:pt>
    <dgm:pt modelId="{7FFE31AC-8D0D-4B47-8339-41D46AF6B8DD}" type="sibTrans" cxnId="{2F87CBB2-A1FD-4089-939A-CB38BA3A6C23}">
      <dgm:prSet/>
      <dgm:spPr/>
      <dgm:t>
        <a:bodyPr/>
        <a:lstStyle/>
        <a:p>
          <a:endParaRPr lang="en-US"/>
        </a:p>
      </dgm:t>
    </dgm:pt>
    <dgm:pt modelId="{C37F310A-4AA3-7E4E-974A-F0E063065B0B}" type="pres">
      <dgm:prSet presAssocID="{82F57F05-93B9-4248-BE3B-B40DB5E6A7A3}" presName="Name0" presStyleCnt="0">
        <dgm:presLayoutVars>
          <dgm:dir/>
          <dgm:animLvl val="lvl"/>
          <dgm:resizeHandles val="exact"/>
        </dgm:presLayoutVars>
      </dgm:prSet>
      <dgm:spPr/>
    </dgm:pt>
    <dgm:pt modelId="{B7E721D1-084B-4B40-870B-5A133C9BF41E}" type="pres">
      <dgm:prSet presAssocID="{FDB4D823-4B96-471E-92DE-53B04B4F3E41}" presName="composite" presStyleCnt="0"/>
      <dgm:spPr/>
    </dgm:pt>
    <dgm:pt modelId="{A2A8ED22-DD88-7540-99E5-4DA9E74A4F92}" type="pres">
      <dgm:prSet presAssocID="{FDB4D823-4B96-471E-92DE-53B04B4F3E41}" presName="parTx" presStyleLbl="alignNode1" presStyleIdx="0" presStyleCnt="3">
        <dgm:presLayoutVars>
          <dgm:chMax val="0"/>
          <dgm:chPref val="0"/>
        </dgm:presLayoutVars>
      </dgm:prSet>
      <dgm:spPr/>
    </dgm:pt>
    <dgm:pt modelId="{BE76D8C0-F1B9-DE48-802F-53BA6549F00D}" type="pres">
      <dgm:prSet presAssocID="{FDB4D823-4B96-471E-92DE-53B04B4F3E41}" presName="desTx" presStyleLbl="alignAccFollowNode1" presStyleIdx="0" presStyleCnt="3">
        <dgm:presLayoutVars/>
      </dgm:prSet>
      <dgm:spPr/>
    </dgm:pt>
    <dgm:pt modelId="{916B2AEA-0733-DE4B-8D67-2413F865E654}" type="pres">
      <dgm:prSet presAssocID="{A7AA5BF6-F340-4F43-AD34-A443BA15FCD8}" presName="space" presStyleCnt="0"/>
      <dgm:spPr/>
    </dgm:pt>
    <dgm:pt modelId="{8E957109-2A3B-2046-AD88-79F9C30DE1A9}" type="pres">
      <dgm:prSet presAssocID="{1C5E766A-2D8F-43F6-976D-2C278661BA84}" presName="composite" presStyleCnt="0"/>
      <dgm:spPr/>
    </dgm:pt>
    <dgm:pt modelId="{715732E1-D126-2245-9914-A6BF3EEC9B00}" type="pres">
      <dgm:prSet presAssocID="{1C5E766A-2D8F-43F6-976D-2C278661BA84}" presName="parTx" presStyleLbl="alignNode1" presStyleIdx="1" presStyleCnt="3">
        <dgm:presLayoutVars>
          <dgm:chMax val="0"/>
          <dgm:chPref val="0"/>
        </dgm:presLayoutVars>
      </dgm:prSet>
      <dgm:spPr/>
    </dgm:pt>
    <dgm:pt modelId="{35234B62-478C-E64F-A1B8-F270ED448987}" type="pres">
      <dgm:prSet presAssocID="{1C5E766A-2D8F-43F6-976D-2C278661BA84}" presName="desTx" presStyleLbl="alignAccFollowNode1" presStyleIdx="1" presStyleCnt="3">
        <dgm:presLayoutVars/>
      </dgm:prSet>
      <dgm:spPr/>
    </dgm:pt>
    <dgm:pt modelId="{43527575-8B1F-8846-BD3E-A979F05D210D}" type="pres">
      <dgm:prSet presAssocID="{A11B2D22-AD1A-4933-8503-ECD14D848586}" presName="space" presStyleCnt="0"/>
      <dgm:spPr/>
    </dgm:pt>
    <dgm:pt modelId="{6455BD9D-7ABF-C14F-B2DB-AFCA414655BB}" type="pres">
      <dgm:prSet presAssocID="{BA7A2E5C-3904-4AF2-ABD4-4EBE71716B20}" presName="composite" presStyleCnt="0"/>
      <dgm:spPr/>
    </dgm:pt>
    <dgm:pt modelId="{7404E85E-93E4-6546-BF45-1D7928F7A97A}" type="pres">
      <dgm:prSet presAssocID="{BA7A2E5C-3904-4AF2-ABD4-4EBE71716B20}" presName="parTx" presStyleLbl="alignNode1" presStyleIdx="2" presStyleCnt="3">
        <dgm:presLayoutVars>
          <dgm:chMax val="0"/>
          <dgm:chPref val="0"/>
        </dgm:presLayoutVars>
      </dgm:prSet>
      <dgm:spPr/>
    </dgm:pt>
    <dgm:pt modelId="{A4F52B2D-C7B3-6F42-B4D7-0517AF7E0B81}" type="pres">
      <dgm:prSet presAssocID="{BA7A2E5C-3904-4AF2-ABD4-4EBE71716B20}" presName="desTx" presStyleLbl="alignAccFollowNode1" presStyleIdx="2" presStyleCnt="3">
        <dgm:presLayoutVars/>
      </dgm:prSet>
      <dgm:spPr/>
    </dgm:pt>
  </dgm:ptLst>
  <dgm:cxnLst>
    <dgm:cxn modelId="{A8051D0A-8D99-2042-A117-9A6789CFF940}" type="presOf" srcId="{24932E35-2B89-49FB-8230-C30C3B661CC9}" destId="{A4F52B2D-C7B3-6F42-B4D7-0517AF7E0B81}" srcOrd="0" destOrd="0" presId="urn:microsoft.com/office/officeart/2016/7/layout/HorizontalActionList"/>
    <dgm:cxn modelId="{10909911-04EF-4599-9342-9D26DC4C5BF6}" srcId="{FDB4D823-4B96-471E-92DE-53B04B4F3E41}" destId="{7F09D232-54ED-4036-9ED0-0E8A284D6C61}" srcOrd="0" destOrd="0" parTransId="{EAEE91A9-08CE-4BC1-9A96-31395E0ECB05}" sibTransId="{3C67EEF8-E6AA-47B9-9F46-7311D4DE40FE}"/>
    <dgm:cxn modelId="{518DA134-FD9B-41DE-A29E-1C316F53DAD7}" srcId="{82F57F05-93B9-4248-BE3B-B40DB5E6A7A3}" destId="{FDB4D823-4B96-471E-92DE-53B04B4F3E41}" srcOrd="0" destOrd="0" parTransId="{919D43E6-3624-41B5-874C-4A9541B04B11}" sibTransId="{A7AA5BF6-F340-4F43-AD34-A443BA15FCD8}"/>
    <dgm:cxn modelId="{B0B15B65-C0BF-9A44-81F6-7C9E811F3F08}" type="presOf" srcId="{BA7A2E5C-3904-4AF2-ABD4-4EBE71716B20}" destId="{7404E85E-93E4-6546-BF45-1D7928F7A97A}" srcOrd="0" destOrd="0" presId="urn:microsoft.com/office/officeart/2016/7/layout/HorizontalActionList"/>
    <dgm:cxn modelId="{90417D72-23AF-A041-A222-F9576A4ADE9F}" type="presOf" srcId="{F5AC571B-DDDC-46E4-96CA-C28C105361AE}" destId="{35234B62-478C-E64F-A1B8-F270ED448987}" srcOrd="0" destOrd="0" presId="urn:microsoft.com/office/officeart/2016/7/layout/HorizontalActionList"/>
    <dgm:cxn modelId="{234E587E-6561-4219-8121-E5A32492C84E}" srcId="{82F57F05-93B9-4248-BE3B-B40DB5E6A7A3}" destId="{1C5E766A-2D8F-43F6-976D-2C278661BA84}" srcOrd="1" destOrd="0" parTransId="{F5D5360B-3A90-46F5-9234-4CCBBE63E184}" sibTransId="{A11B2D22-AD1A-4933-8503-ECD14D848586}"/>
    <dgm:cxn modelId="{BB841D8C-71B2-46E6-B52F-5FCFCEE50A95}" srcId="{82F57F05-93B9-4248-BE3B-B40DB5E6A7A3}" destId="{BA7A2E5C-3904-4AF2-ABD4-4EBE71716B20}" srcOrd="2" destOrd="0" parTransId="{2FAA32D6-54D8-43DD-B4FD-9326CEE37F1C}" sibTransId="{DFF30BD6-4B12-4482-BCAD-046EE6841081}"/>
    <dgm:cxn modelId="{2F87CBB2-A1FD-4089-939A-CB38BA3A6C23}" srcId="{BA7A2E5C-3904-4AF2-ABD4-4EBE71716B20}" destId="{24932E35-2B89-49FB-8230-C30C3B661CC9}" srcOrd="0" destOrd="0" parTransId="{D17DCA8D-8FC2-4FEF-B54A-E635A1F9D062}" sibTransId="{7FFE31AC-8D0D-4B47-8339-41D46AF6B8DD}"/>
    <dgm:cxn modelId="{7AFFAACA-6DD9-D946-8A72-F01E7D5664DB}" type="presOf" srcId="{FDB4D823-4B96-471E-92DE-53B04B4F3E41}" destId="{A2A8ED22-DD88-7540-99E5-4DA9E74A4F92}" srcOrd="0" destOrd="0" presId="urn:microsoft.com/office/officeart/2016/7/layout/HorizontalActionList"/>
    <dgm:cxn modelId="{BA72F2DA-4CD7-3A4E-BF49-CAB8AE1B1CAD}" type="presOf" srcId="{1C5E766A-2D8F-43F6-976D-2C278661BA84}" destId="{715732E1-D126-2245-9914-A6BF3EEC9B00}" srcOrd="0" destOrd="0" presId="urn:microsoft.com/office/officeart/2016/7/layout/HorizontalActionList"/>
    <dgm:cxn modelId="{E58245DF-8288-5841-A862-73B446B98A59}" type="presOf" srcId="{82F57F05-93B9-4248-BE3B-B40DB5E6A7A3}" destId="{C37F310A-4AA3-7E4E-974A-F0E063065B0B}" srcOrd="0" destOrd="0" presId="urn:microsoft.com/office/officeart/2016/7/layout/HorizontalActionList"/>
    <dgm:cxn modelId="{4F5C36EA-FE22-425D-A3A9-2E68F6631FB5}" srcId="{1C5E766A-2D8F-43F6-976D-2C278661BA84}" destId="{F5AC571B-DDDC-46E4-96CA-C28C105361AE}" srcOrd="0" destOrd="0" parTransId="{B2589673-50DA-49FA-BD2D-4CD86A81BF40}" sibTransId="{759F3867-89AF-4809-A746-C38E621BF476}"/>
    <dgm:cxn modelId="{EBC7C4F8-5ED2-4A4F-BD51-97DB96841D4C}" type="presOf" srcId="{7F09D232-54ED-4036-9ED0-0E8A284D6C61}" destId="{BE76D8C0-F1B9-DE48-802F-53BA6549F00D}" srcOrd="0" destOrd="0" presId="urn:microsoft.com/office/officeart/2016/7/layout/HorizontalActionList"/>
    <dgm:cxn modelId="{178F94DC-8E4D-5D47-8173-4A76BE477154}" type="presParOf" srcId="{C37F310A-4AA3-7E4E-974A-F0E063065B0B}" destId="{B7E721D1-084B-4B40-870B-5A133C9BF41E}" srcOrd="0" destOrd="0" presId="urn:microsoft.com/office/officeart/2016/7/layout/HorizontalActionList"/>
    <dgm:cxn modelId="{E4C180DB-AAB2-D54C-A592-ACE8C80EA623}" type="presParOf" srcId="{B7E721D1-084B-4B40-870B-5A133C9BF41E}" destId="{A2A8ED22-DD88-7540-99E5-4DA9E74A4F92}" srcOrd="0" destOrd="0" presId="urn:microsoft.com/office/officeart/2016/7/layout/HorizontalActionList"/>
    <dgm:cxn modelId="{C393C7C8-10B0-8247-BF89-4D277DAD6D2E}" type="presParOf" srcId="{B7E721D1-084B-4B40-870B-5A133C9BF41E}" destId="{BE76D8C0-F1B9-DE48-802F-53BA6549F00D}" srcOrd="1" destOrd="0" presId="urn:microsoft.com/office/officeart/2016/7/layout/HorizontalActionList"/>
    <dgm:cxn modelId="{59F7515F-755B-D941-A890-B2D1E652466C}" type="presParOf" srcId="{C37F310A-4AA3-7E4E-974A-F0E063065B0B}" destId="{916B2AEA-0733-DE4B-8D67-2413F865E654}" srcOrd="1" destOrd="0" presId="urn:microsoft.com/office/officeart/2016/7/layout/HorizontalActionList"/>
    <dgm:cxn modelId="{1E0A6171-670A-ED44-89AF-3BE51E0375AA}" type="presParOf" srcId="{C37F310A-4AA3-7E4E-974A-F0E063065B0B}" destId="{8E957109-2A3B-2046-AD88-79F9C30DE1A9}" srcOrd="2" destOrd="0" presId="urn:microsoft.com/office/officeart/2016/7/layout/HorizontalActionList"/>
    <dgm:cxn modelId="{BA88F9C5-3400-E446-AE41-DAAD8473861E}" type="presParOf" srcId="{8E957109-2A3B-2046-AD88-79F9C30DE1A9}" destId="{715732E1-D126-2245-9914-A6BF3EEC9B00}" srcOrd="0" destOrd="0" presId="urn:microsoft.com/office/officeart/2016/7/layout/HorizontalActionList"/>
    <dgm:cxn modelId="{F489CF0A-F242-424D-9B10-FBB59CA214C3}" type="presParOf" srcId="{8E957109-2A3B-2046-AD88-79F9C30DE1A9}" destId="{35234B62-478C-E64F-A1B8-F270ED448987}" srcOrd="1" destOrd="0" presId="urn:microsoft.com/office/officeart/2016/7/layout/HorizontalActionList"/>
    <dgm:cxn modelId="{60E600E2-D92F-D54E-B455-2DCCE838DD55}" type="presParOf" srcId="{C37F310A-4AA3-7E4E-974A-F0E063065B0B}" destId="{43527575-8B1F-8846-BD3E-A979F05D210D}" srcOrd="3" destOrd="0" presId="urn:microsoft.com/office/officeart/2016/7/layout/HorizontalActionList"/>
    <dgm:cxn modelId="{51E67E9D-8366-F946-A7E1-CB9DCFA706D8}" type="presParOf" srcId="{C37F310A-4AA3-7E4E-974A-F0E063065B0B}" destId="{6455BD9D-7ABF-C14F-B2DB-AFCA414655BB}" srcOrd="4" destOrd="0" presId="urn:microsoft.com/office/officeart/2016/7/layout/HorizontalActionList"/>
    <dgm:cxn modelId="{6FB3A0E6-8B5F-8F42-9A3C-658CCFD1F81E}" type="presParOf" srcId="{6455BD9D-7ABF-C14F-B2DB-AFCA414655BB}" destId="{7404E85E-93E4-6546-BF45-1D7928F7A97A}" srcOrd="0" destOrd="0" presId="urn:microsoft.com/office/officeart/2016/7/layout/HorizontalActionList"/>
    <dgm:cxn modelId="{97CECED9-2A1D-B94B-B337-30811C94F826}" type="presParOf" srcId="{6455BD9D-7ABF-C14F-B2DB-AFCA414655BB}" destId="{A4F52B2D-C7B3-6F42-B4D7-0517AF7E0B81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F05A9-E8DD-4DD2-82DA-BB2B25876DD5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394DD15-944D-4EF5-B757-A5BFEC9F78F9}">
      <dgm:prSet/>
      <dgm:spPr/>
      <dgm:t>
        <a:bodyPr/>
        <a:lstStyle/>
        <a:p>
          <a:r>
            <a:rPr lang="en-US"/>
            <a:t>Drag and drop Google Map cursor</a:t>
          </a:r>
        </a:p>
      </dgm:t>
    </dgm:pt>
    <dgm:pt modelId="{1CEB98A9-66DE-4170-BB7E-67991A2ED049}" type="parTrans" cxnId="{059D5B86-2D62-4499-9216-C7718FD960CB}">
      <dgm:prSet/>
      <dgm:spPr/>
      <dgm:t>
        <a:bodyPr/>
        <a:lstStyle/>
        <a:p>
          <a:endParaRPr lang="en-US"/>
        </a:p>
      </dgm:t>
    </dgm:pt>
    <dgm:pt modelId="{F6450CE1-E8BE-42A9-9DA3-FE28D894049E}" type="sibTrans" cxnId="{059D5B86-2D62-4499-9216-C7718FD960CB}">
      <dgm:prSet/>
      <dgm:spPr/>
      <dgm:t>
        <a:bodyPr/>
        <a:lstStyle/>
        <a:p>
          <a:endParaRPr lang="en-US"/>
        </a:p>
      </dgm:t>
    </dgm:pt>
    <dgm:pt modelId="{B326EAD8-9A16-4D69-A2C5-1F0C78A799D4}">
      <dgm:prSet/>
      <dgm:spPr/>
      <dgm:t>
        <a:bodyPr/>
        <a:lstStyle/>
        <a:p>
          <a:r>
            <a:rPr lang="en-US"/>
            <a:t>Proximity slider</a:t>
          </a:r>
        </a:p>
      </dgm:t>
    </dgm:pt>
    <dgm:pt modelId="{EB04AC98-B250-4EC7-B2DB-548CB1903414}" type="parTrans" cxnId="{FA010078-AEDC-491C-B5F9-32ECF76E91E7}">
      <dgm:prSet/>
      <dgm:spPr/>
      <dgm:t>
        <a:bodyPr/>
        <a:lstStyle/>
        <a:p>
          <a:endParaRPr lang="en-US"/>
        </a:p>
      </dgm:t>
    </dgm:pt>
    <dgm:pt modelId="{57BDA597-2589-466D-9A48-4161D7929BEF}" type="sibTrans" cxnId="{FA010078-AEDC-491C-B5F9-32ECF76E91E7}">
      <dgm:prSet/>
      <dgm:spPr/>
      <dgm:t>
        <a:bodyPr/>
        <a:lstStyle/>
        <a:p>
          <a:endParaRPr lang="en-US"/>
        </a:p>
      </dgm:t>
    </dgm:pt>
    <dgm:pt modelId="{B886BB93-9984-42F0-A9AD-685470C004CC}">
      <dgm:prSet/>
      <dgm:spPr/>
      <dgm:t>
        <a:bodyPr/>
        <a:lstStyle/>
        <a:p>
          <a:r>
            <a:rPr lang="en-US"/>
            <a:t>Gender radio buttons</a:t>
          </a:r>
        </a:p>
      </dgm:t>
    </dgm:pt>
    <dgm:pt modelId="{1C628768-4F1C-44D2-AF3A-5CE80405EF35}" type="parTrans" cxnId="{C4B546FF-1F36-458D-8538-6D4B072B6B9D}">
      <dgm:prSet/>
      <dgm:spPr/>
      <dgm:t>
        <a:bodyPr/>
        <a:lstStyle/>
        <a:p>
          <a:endParaRPr lang="en-US"/>
        </a:p>
      </dgm:t>
    </dgm:pt>
    <dgm:pt modelId="{0C1890A4-9C58-49E2-9CAC-E71BF3414CD0}" type="sibTrans" cxnId="{C4B546FF-1F36-458D-8538-6D4B072B6B9D}">
      <dgm:prSet/>
      <dgm:spPr/>
      <dgm:t>
        <a:bodyPr/>
        <a:lstStyle/>
        <a:p>
          <a:endParaRPr lang="en-US"/>
        </a:p>
      </dgm:t>
    </dgm:pt>
    <dgm:pt modelId="{D0E2C51D-0F79-43A9-8598-E7835BC9CF18}">
      <dgm:prSet/>
      <dgm:spPr/>
      <dgm:t>
        <a:bodyPr/>
        <a:lstStyle/>
        <a:p>
          <a:r>
            <a:rPr lang="en-US"/>
            <a:t>Gender is meant to be a paid service in the future because the main goal of this application is to meet people locally rather than be specialized for dating.</a:t>
          </a:r>
        </a:p>
      </dgm:t>
    </dgm:pt>
    <dgm:pt modelId="{BE8DC5A8-406D-4A1C-A52C-690725BED4AC}" type="parTrans" cxnId="{75AFC0A6-0026-49B1-95B7-F1D15F66979D}">
      <dgm:prSet/>
      <dgm:spPr/>
      <dgm:t>
        <a:bodyPr/>
        <a:lstStyle/>
        <a:p>
          <a:endParaRPr lang="en-US"/>
        </a:p>
      </dgm:t>
    </dgm:pt>
    <dgm:pt modelId="{A32C878F-CCCB-43E7-8D7C-063F923F15BE}" type="sibTrans" cxnId="{75AFC0A6-0026-49B1-95B7-F1D15F66979D}">
      <dgm:prSet/>
      <dgm:spPr/>
      <dgm:t>
        <a:bodyPr/>
        <a:lstStyle/>
        <a:p>
          <a:endParaRPr lang="en-US"/>
        </a:p>
      </dgm:t>
    </dgm:pt>
    <dgm:pt modelId="{CAAD7844-E1A7-DD41-B915-B3A504C386DD}" type="pres">
      <dgm:prSet presAssocID="{917F05A9-E8DD-4DD2-82DA-BB2B25876DD5}" presName="linear" presStyleCnt="0">
        <dgm:presLayoutVars>
          <dgm:dir/>
          <dgm:animLvl val="lvl"/>
          <dgm:resizeHandles val="exact"/>
        </dgm:presLayoutVars>
      </dgm:prSet>
      <dgm:spPr/>
    </dgm:pt>
    <dgm:pt modelId="{A5953DEA-E6B7-6341-BCD2-422035F18A4C}" type="pres">
      <dgm:prSet presAssocID="{1394DD15-944D-4EF5-B757-A5BFEC9F78F9}" presName="parentLin" presStyleCnt="0"/>
      <dgm:spPr/>
    </dgm:pt>
    <dgm:pt modelId="{7A7C4AE7-A82C-0B4D-9DC9-8D035EAF1815}" type="pres">
      <dgm:prSet presAssocID="{1394DD15-944D-4EF5-B757-A5BFEC9F78F9}" presName="parentLeftMargin" presStyleLbl="node1" presStyleIdx="0" presStyleCnt="3"/>
      <dgm:spPr/>
    </dgm:pt>
    <dgm:pt modelId="{30231053-ED68-F241-8298-F62D545EA5FC}" type="pres">
      <dgm:prSet presAssocID="{1394DD15-944D-4EF5-B757-A5BFEC9F78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8BA11F7-27D0-2A47-A6C8-497DFBE0170B}" type="pres">
      <dgm:prSet presAssocID="{1394DD15-944D-4EF5-B757-A5BFEC9F78F9}" presName="negativeSpace" presStyleCnt="0"/>
      <dgm:spPr/>
    </dgm:pt>
    <dgm:pt modelId="{7D167561-975C-EC49-A82B-9947DBBC738E}" type="pres">
      <dgm:prSet presAssocID="{1394DD15-944D-4EF5-B757-A5BFEC9F78F9}" presName="childText" presStyleLbl="conFgAcc1" presStyleIdx="0" presStyleCnt="3">
        <dgm:presLayoutVars>
          <dgm:bulletEnabled val="1"/>
        </dgm:presLayoutVars>
      </dgm:prSet>
      <dgm:spPr/>
    </dgm:pt>
    <dgm:pt modelId="{8F94F433-0A60-4844-A609-6E1CC0BF4DE7}" type="pres">
      <dgm:prSet presAssocID="{F6450CE1-E8BE-42A9-9DA3-FE28D894049E}" presName="spaceBetweenRectangles" presStyleCnt="0"/>
      <dgm:spPr/>
    </dgm:pt>
    <dgm:pt modelId="{CD635BE2-C100-AD47-8942-6B72CA893C97}" type="pres">
      <dgm:prSet presAssocID="{B326EAD8-9A16-4D69-A2C5-1F0C78A799D4}" presName="parentLin" presStyleCnt="0"/>
      <dgm:spPr/>
    </dgm:pt>
    <dgm:pt modelId="{A094B191-E10B-7F45-95A4-F7983C56AB77}" type="pres">
      <dgm:prSet presAssocID="{B326EAD8-9A16-4D69-A2C5-1F0C78A799D4}" presName="parentLeftMargin" presStyleLbl="node1" presStyleIdx="0" presStyleCnt="3"/>
      <dgm:spPr/>
    </dgm:pt>
    <dgm:pt modelId="{3C6765F3-A047-694B-AB22-ED9C638EB194}" type="pres">
      <dgm:prSet presAssocID="{B326EAD8-9A16-4D69-A2C5-1F0C78A799D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DED46E2-AC9F-EE46-BA82-C11E4B834971}" type="pres">
      <dgm:prSet presAssocID="{B326EAD8-9A16-4D69-A2C5-1F0C78A799D4}" presName="negativeSpace" presStyleCnt="0"/>
      <dgm:spPr/>
    </dgm:pt>
    <dgm:pt modelId="{19C9915F-8392-474E-A69E-D12D800AFF50}" type="pres">
      <dgm:prSet presAssocID="{B326EAD8-9A16-4D69-A2C5-1F0C78A799D4}" presName="childText" presStyleLbl="conFgAcc1" presStyleIdx="1" presStyleCnt="3">
        <dgm:presLayoutVars>
          <dgm:bulletEnabled val="1"/>
        </dgm:presLayoutVars>
      </dgm:prSet>
      <dgm:spPr/>
    </dgm:pt>
    <dgm:pt modelId="{03AB8D2E-5B30-CA44-870E-DBC134DF9DFB}" type="pres">
      <dgm:prSet presAssocID="{57BDA597-2589-466D-9A48-4161D7929BEF}" presName="spaceBetweenRectangles" presStyleCnt="0"/>
      <dgm:spPr/>
    </dgm:pt>
    <dgm:pt modelId="{0BD68EBE-F809-6D4D-9875-745ACED71023}" type="pres">
      <dgm:prSet presAssocID="{B886BB93-9984-42F0-A9AD-685470C004CC}" presName="parentLin" presStyleCnt="0"/>
      <dgm:spPr/>
    </dgm:pt>
    <dgm:pt modelId="{1EDA91BE-01CE-4B41-B1DC-E1971E37ECA4}" type="pres">
      <dgm:prSet presAssocID="{B886BB93-9984-42F0-A9AD-685470C004CC}" presName="parentLeftMargin" presStyleLbl="node1" presStyleIdx="1" presStyleCnt="3"/>
      <dgm:spPr/>
    </dgm:pt>
    <dgm:pt modelId="{87D61A00-FA51-594C-90D6-D47A2002F50E}" type="pres">
      <dgm:prSet presAssocID="{B886BB93-9984-42F0-A9AD-685470C004C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34F3118-79F7-F644-9D9C-929A87FD2388}" type="pres">
      <dgm:prSet presAssocID="{B886BB93-9984-42F0-A9AD-685470C004CC}" presName="negativeSpace" presStyleCnt="0"/>
      <dgm:spPr/>
    </dgm:pt>
    <dgm:pt modelId="{95F1A18B-6274-C341-A9F0-86ECDA5AA8D7}" type="pres">
      <dgm:prSet presAssocID="{B886BB93-9984-42F0-A9AD-685470C004C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774F30A-5534-9843-9EA6-8BEBC8CC014C}" type="presOf" srcId="{B326EAD8-9A16-4D69-A2C5-1F0C78A799D4}" destId="{A094B191-E10B-7F45-95A4-F7983C56AB77}" srcOrd="0" destOrd="0" presId="urn:microsoft.com/office/officeart/2005/8/layout/list1"/>
    <dgm:cxn modelId="{9C7C765F-DACB-5545-9B71-C302E642E262}" type="presOf" srcId="{917F05A9-E8DD-4DD2-82DA-BB2B25876DD5}" destId="{CAAD7844-E1A7-DD41-B915-B3A504C386DD}" srcOrd="0" destOrd="0" presId="urn:microsoft.com/office/officeart/2005/8/layout/list1"/>
    <dgm:cxn modelId="{7FD3BC60-E5A5-2F4A-ADAA-99C2107B8FF0}" type="presOf" srcId="{B886BB93-9984-42F0-A9AD-685470C004CC}" destId="{1EDA91BE-01CE-4B41-B1DC-E1971E37ECA4}" srcOrd="0" destOrd="0" presId="urn:microsoft.com/office/officeart/2005/8/layout/list1"/>
    <dgm:cxn modelId="{FB5DE575-1145-A144-B371-4B03C1B66BF2}" type="presOf" srcId="{D0E2C51D-0F79-43A9-8598-E7835BC9CF18}" destId="{95F1A18B-6274-C341-A9F0-86ECDA5AA8D7}" srcOrd="0" destOrd="0" presId="urn:microsoft.com/office/officeart/2005/8/layout/list1"/>
    <dgm:cxn modelId="{119FBD76-3AA7-A941-8464-273E497F54D1}" type="presOf" srcId="{B886BB93-9984-42F0-A9AD-685470C004CC}" destId="{87D61A00-FA51-594C-90D6-D47A2002F50E}" srcOrd="1" destOrd="0" presId="urn:microsoft.com/office/officeart/2005/8/layout/list1"/>
    <dgm:cxn modelId="{FA010078-AEDC-491C-B5F9-32ECF76E91E7}" srcId="{917F05A9-E8DD-4DD2-82DA-BB2B25876DD5}" destId="{B326EAD8-9A16-4D69-A2C5-1F0C78A799D4}" srcOrd="1" destOrd="0" parTransId="{EB04AC98-B250-4EC7-B2DB-548CB1903414}" sibTransId="{57BDA597-2589-466D-9A48-4161D7929BEF}"/>
    <dgm:cxn modelId="{059D5B86-2D62-4499-9216-C7718FD960CB}" srcId="{917F05A9-E8DD-4DD2-82DA-BB2B25876DD5}" destId="{1394DD15-944D-4EF5-B757-A5BFEC9F78F9}" srcOrd="0" destOrd="0" parTransId="{1CEB98A9-66DE-4170-BB7E-67991A2ED049}" sibTransId="{F6450CE1-E8BE-42A9-9DA3-FE28D894049E}"/>
    <dgm:cxn modelId="{75AFC0A6-0026-49B1-95B7-F1D15F66979D}" srcId="{B886BB93-9984-42F0-A9AD-685470C004CC}" destId="{D0E2C51D-0F79-43A9-8598-E7835BC9CF18}" srcOrd="0" destOrd="0" parTransId="{BE8DC5A8-406D-4A1C-A52C-690725BED4AC}" sibTransId="{A32C878F-CCCB-43E7-8D7C-063F923F15BE}"/>
    <dgm:cxn modelId="{9F9AD9B9-CCB9-9A41-BAFA-76170700E3E6}" type="presOf" srcId="{1394DD15-944D-4EF5-B757-A5BFEC9F78F9}" destId="{30231053-ED68-F241-8298-F62D545EA5FC}" srcOrd="1" destOrd="0" presId="urn:microsoft.com/office/officeart/2005/8/layout/list1"/>
    <dgm:cxn modelId="{2958BAC6-A47C-FC44-9EBB-A6954AD25291}" type="presOf" srcId="{B326EAD8-9A16-4D69-A2C5-1F0C78A799D4}" destId="{3C6765F3-A047-694B-AB22-ED9C638EB194}" srcOrd="1" destOrd="0" presId="urn:microsoft.com/office/officeart/2005/8/layout/list1"/>
    <dgm:cxn modelId="{05CC78E9-3D0D-3946-AD22-B5A192D63394}" type="presOf" srcId="{1394DD15-944D-4EF5-B757-A5BFEC9F78F9}" destId="{7A7C4AE7-A82C-0B4D-9DC9-8D035EAF1815}" srcOrd="0" destOrd="0" presId="urn:microsoft.com/office/officeart/2005/8/layout/list1"/>
    <dgm:cxn modelId="{C4B546FF-1F36-458D-8538-6D4B072B6B9D}" srcId="{917F05A9-E8DD-4DD2-82DA-BB2B25876DD5}" destId="{B886BB93-9984-42F0-A9AD-685470C004CC}" srcOrd="2" destOrd="0" parTransId="{1C628768-4F1C-44D2-AF3A-5CE80405EF35}" sibTransId="{0C1890A4-9C58-49E2-9CAC-E71BF3414CD0}"/>
    <dgm:cxn modelId="{2B30CE7D-3DAA-3048-AD5F-CA7B9193F726}" type="presParOf" srcId="{CAAD7844-E1A7-DD41-B915-B3A504C386DD}" destId="{A5953DEA-E6B7-6341-BCD2-422035F18A4C}" srcOrd="0" destOrd="0" presId="urn:microsoft.com/office/officeart/2005/8/layout/list1"/>
    <dgm:cxn modelId="{3D29E7CF-27AC-2B4B-A4D6-79C5A79FCB63}" type="presParOf" srcId="{A5953DEA-E6B7-6341-BCD2-422035F18A4C}" destId="{7A7C4AE7-A82C-0B4D-9DC9-8D035EAF1815}" srcOrd="0" destOrd="0" presId="urn:microsoft.com/office/officeart/2005/8/layout/list1"/>
    <dgm:cxn modelId="{F5B6FC1F-3323-F546-9121-D30DC3B10AEE}" type="presParOf" srcId="{A5953DEA-E6B7-6341-BCD2-422035F18A4C}" destId="{30231053-ED68-F241-8298-F62D545EA5FC}" srcOrd="1" destOrd="0" presId="urn:microsoft.com/office/officeart/2005/8/layout/list1"/>
    <dgm:cxn modelId="{2150D65C-63C1-9C4A-8340-9B854671C962}" type="presParOf" srcId="{CAAD7844-E1A7-DD41-B915-B3A504C386DD}" destId="{98BA11F7-27D0-2A47-A6C8-497DFBE0170B}" srcOrd="1" destOrd="0" presId="urn:microsoft.com/office/officeart/2005/8/layout/list1"/>
    <dgm:cxn modelId="{2A313D18-E85E-0942-AED9-3704E943112C}" type="presParOf" srcId="{CAAD7844-E1A7-DD41-B915-B3A504C386DD}" destId="{7D167561-975C-EC49-A82B-9947DBBC738E}" srcOrd="2" destOrd="0" presId="urn:microsoft.com/office/officeart/2005/8/layout/list1"/>
    <dgm:cxn modelId="{4A53162E-1FF1-3744-BEDF-7F5FF27D206D}" type="presParOf" srcId="{CAAD7844-E1A7-DD41-B915-B3A504C386DD}" destId="{8F94F433-0A60-4844-A609-6E1CC0BF4DE7}" srcOrd="3" destOrd="0" presId="urn:microsoft.com/office/officeart/2005/8/layout/list1"/>
    <dgm:cxn modelId="{47E7EC15-A16E-AA4A-A283-533A8D8E407C}" type="presParOf" srcId="{CAAD7844-E1A7-DD41-B915-B3A504C386DD}" destId="{CD635BE2-C100-AD47-8942-6B72CA893C97}" srcOrd="4" destOrd="0" presId="urn:microsoft.com/office/officeart/2005/8/layout/list1"/>
    <dgm:cxn modelId="{E6A09304-CFF2-134D-B34D-9B24FED7CDF9}" type="presParOf" srcId="{CD635BE2-C100-AD47-8942-6B72CA893C97}" destId="{A094B191-E10B-7F45-95A4-F7983C56AB77}" srcOrd="0" destOrd="0" presId="urn:microsoft.com/office/officeart/2005/8/layout/list1"/>
    <dgm:cxn modelId="{EEF7634D-4DE4-6E40-9616-9745709EF88E}" type="presParOf" srcId="{CD635BE2-C100-AD47-8942-6B72CA893C97}" destId="{3C6765F3-A047-694B-AB22-ED9C638EB194}" srcOrd="1" destOrd="0" presId="urn:microsoft.com/office/officeart/2005/8/layout/list1"/>
    <dgm:cxn modelId="{EE17B092-F12F-0D4E-A7A2-7E10C6152118}" type="presParOf" srcId="{CAAD7844-E1A7-DD41-B915-B3A504C386DD}" destId="{5DED46E2-AC9F-EE46-BA82-C11E4B834971}" srcOrd="5" destOrd="0" presId="urn:microsoft.com/office/officeart/2005/8/layout/list1"/>
    <dgm:cxn modelId="{BADA7E85-B5C2-4B4A-9651-2A8B4C8B5D58}" type="presParOf" srcId="{CAAD7844-E1A7-DD41-B915-B3A504C386DD}" destId="{19C9915F-8392-474E-A69E-D12D800AFF50}" srcOrd="6" destOrd="0" presId="urn:microsoft.com/office/officeart/2005/8/layout/list1"/>
    <dgm:cxn modelId="{9399D5C6-320A-8D4D-8DB7-2B05FB143211}" type="presParOf" srcId="{CAAD7844-E1A7-DD41-B915-B3A504C386DD}" destId="{03AB8D2E-5B30-CA44-870E-DBC134DF9DFB}" srcOrd="7" destOrd="0" presId="urn:microsoft.com/office/officeart/2005/8/layout/list1"/>
    <dgm:cxn modelId="{3DB1BF42-44EE-E040-AE51-23CA89FFD720}" type="presParOf" srcId="{CAAD7844-E1A7-DD41-B915-B3A504C386DD}" destId="{0BD68EBE-F809-6D4D-9875-745ACED71023}" srcOrd="8" destOrd="0" presId="urn:microsoft.com/office/officeart/2005/8/layout/list1"/>
    <dgm:cxn modelId="{6E8288FA-A663-C546-8F21-E18CA13B4458}" type="presParOf" srcId="{0BD68EBE-F809-6D4D-9875-745ACED71023}" destId="{1EDA91BE-01CE-4B41-B1DC-E1971E37ECA4}" srcOrd="0" destOrd="0" presId="urn:microsoft.com/office/officeart/2005/8/layout/list1"/>
    <dgm:cxn modelId="{53E625FD-38C5-CD41-85CE-2AF176EAADEE}" type="presParOf" srcId="{0BD68EBE-F809-6D4D-9875-745ACED71023}" destId="{87D61A00-FA51-594C-90D6-D47A2002F50E}" srcOrd="1" destOrd="0" presId="urn:microsoft.com/office/officeart/2005/8/layout/list1"/>
    <dgm:cxn modelId="{6B8AFEB9-608D-3249-87A8-8FFE26A36527}" type="presParOf" srcId="{CAAD7844-E1A7-DD41-B915-B3A504C386DD}" destId="{E34F3118-79F7-F644-9D9C-929A87FD2388}" srcOrd="9" destOrd="0" presId="urn:microsoft.com/office/officeart/2005/8/layout/list1"/>
    <dgm:cxn modelId="{5FC2D4AA-239F-174D-9FDF-8E4F4684EDBD}" type="presParOf" srcId="{CAAD7844-E1A7-DD41-B915-B3A504C386DD}" destId="{95F1A18B-6274-C341-A9F0-86ECDA5AA8D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8E6C26B-EE4C-4798-A2DF-44F9A05E5C2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AD55D68-9164-4A08-AB74-E5310A247A01}">
      <dgm:prSet/>
      <dgm:spPr/>
      <dgm:t>
        <a:bodyPr/>
        <a:lstStyle/>
        <a:p>
          <a:r>
            <a:rPr lang="en-US"/>
            <a:t>Pressing the submit button causes results to appear</a:t>
          </a:r>
        </a:p>
      </dgm:t>
    </dgm:pt>
    <dgm:pt modelId="{8E631968-6200-46E8-B521-686F2A5B2CA5}" type="parTrans" cxnId="{84408E01-EBF6-4E2D-86C3-0ADDD3870DE4}">
      <dgm:prSet/>
      <dgm:spPr/>
      <dgm:t>
        <a:bodyPr/>
        <a:lstStyle/>
        <a:p>
          <a:endParaRPr lang="en-US"/>
        </a:p>
      </dgm:t>
    </dgm:pt>
    <dgm:pt modelId="{8BA89276-4303-490D-A9DE-638117D7E01F}" type="sibTrans" cxnId="{84408E01-EBF6-4E2D-86C3-0ADDD3870DE4}">
      <dgm:prSet/>
      <dgm:spPr/>
      <dgm:t>
        <a:bodyPr/>
        <a:lstStyle/>
        <a:p>
          <a:endParaRPr lang="en-US"/>
        </a:p>
      </dgm:t>
    </dgm:pt>
    <dgm:pt modelId="{DF970C3C-056C-45DB-AF4A-3199D2CCD061}">
      <dgm:prSet/>
      <dgm:spPr/>
      <dgm:t>
        <a:bodyPr/>
        <a:lstStyle/>
        <a:p>
          <a:r>
            <a:rPr lang="en-US"/>
            <a:t>Chatting is somewhat functional</a:t>
          </a:r>
        </a:p>
      </dgm:t>
    </dgm:pt>
    <dgm:pt modelId="{B9B83996-042A-4BD8-B3F4-C5C00E8B4BBF}" type="parTrans" cxnId="{AC09981A-53DC-4E35-9682-78AC928752EA}">
      <dgm:prSet/>
      <dgm:spPr/>
      <dgm:t>
        <a:bodyPr/>
        <a:lstStyle/>
        <a:p>
          <a:endParaRPr lang="en-US"/>
        </a:p>
      </dgm:t>
    </dgm:pt>
    <dgm:pt modelId="{6949191B-3F28-4AC5-BCB5-AAEE2259E03F}" type="sibTrans" cxnId="{AC09981A-53DC-4E35-9682-78AC928752EA}">
      <dgm:prSet/>
      <dgm:spPr/>
      <dgm:t>
        <a:bodyPr/>
        <a:lstStyle/>
        <a:p>
          <a:endParaRPr lang="en-US"/>
        </a:p>
      </dgm:t>
    </dgm:pt>
    <dgm:pt modelId="{8CC76763-A48F-8F44-84D8-CCA061DAA486}" type="pres">
      <dgm:prSet presAssocID="{B8E6C26B-EE4C-4798-A2DF-44F9A05E5C2C}" presName="vert0" presStyleCnt="0">
        <dgm:presLayoutVars>
          <dgm:dir/>
          <dgm:animOne val="branch"/>
          <dgm:animLvl val="lvl"/>
        </dgm:presLayoutVars>
      </dgm:prSet>
      <dgm:spPr/>
    </dgm:pt>
    <dgm:pt modelId="{83C1DE17-F3E9-F846-81A4-9AB2882D4FB1}" type="pres">
      <dgm:prSet presAssocID="{DAD55D68-9164-4A08-AB74-E5310A247A01}" presName="thickLine" presStyleLbl="alignNode1" presStyleIdx="0" presStyleCnt="2"/>
      <dgm:spPr/>
    </dgm:pt>
    <dgm:pt modelId="{69A5DF49-BF00-A742-A248-0E14E6A64876}" type="pres">
      <dgm:prSet presAssocID="{DAD55D68-9164-4A08-AB74-E5310A247A01}" presName="horz1" presStyleCnt="0"/>
      <dgm:spPr/>
    </dgm:pt>
    <dgm:pt modelId="{C582B3EB-2882-644B-BCF7-4F4C6B358643}" type="pres">
      <dgm:prSet presAssocID="{DAD55D68-9164-4A08-AB74-E5310A247A01}" presName="tx1" presStyleLbl="revTx" presStyleIdx="0" presStyleCnt="2"/>
      <dgm:spPr/>
    </dgm:pt>
    <dgm:pt modelId="{1677B07E-6ECA-BD4F-931E-A0D917A1ED7C}" type="pres">
      <dgm:prSet presAssocID="{DAD55D68-9164-4A08-AB74-E5310A247A01}" presName="vert1" presStyleCnt="0"/>
      <dgm:spPr/>
    </dgm:pt>
    <dgm:pt modelId="{9D3F8A78-D2B5-E749-A0D6-76CE43B23A50}" type="pres">
      <dgm:prSet presAssocID="{DF970C3C-056C-45DB-AF4A-3199D2CCD061}" presName="thickLine" presStyleLbl="alignNode1" presStyleIdx="1" presStyleCnt="2"/>
      <dgm:spPr/>
    </dgm:pt>
    <dgm:pt modelId="{ADB767BF-51A0-5F4E-B6DF-FD1001BFF383}" type="pres">
      <dgm:prSet presAssocID="{DF970C3C-056C-45DB-AF4A-3199D2CCD061}" presName="horz1" presStyleCnt="0"/>
      <dgm:spPr/>
    </dgm:pt>
    <dgm:pt modelId="{5673D4EC-678E-A749-A4B3-C822CE5D93A8}" type="pres">
      <dgm:prSet presAssocID="{DF970C3C-056C-45DB-AF4A-3199D2CCD061}" presName="tx1" presStyleLbl="revTx" presStyleIdx="1" presStyleCnt="2"/>
      <dgm:spPr/>
    </dgm:pt>
    <dgm:pt modelId="{98DA12BA-4868-B341-9BDD-335A14D5C85A}" type="pres">
      <dgm:prSet presAssocID="{DF970C3C-056C-45DB-AF4A-3199D2CCD061}" presName="vert1" presStyleCnt="0"/>
      <dgm:spPr/>
    </dgm:pt>
  </dgm:ptLst>
  <dgm:cxnLst>
    <dgm:cxn modelId="{84408E01-EBF6-4E2D-86C3-0ADDD3870DE4}" srcId="{B8E6C26B-EE4C-4798-A2DF-44F9A05E5C2C}" destId="{DAD55D68-9164-4A08-AB74-E5310A247A01}" srcOrd="0" destOrd="0" parTransId="{8E631968-6200-46E8-B521-686F2A5B2CA5}" sibTransId="{8BA89276-4303-490D-A9DE-638117D7E01F}"/>
    <dgm:cxn modelId="{3DA11E09-818F-F048-B184-39E803510A76}" type="presOf" srcId="{DAD55D68-9164-4A08-AB74-E5310A247A01}" destId="{C582B3EB-2882-644B-BCF7-4F4C6B358643}" srcOrd="0" destOrd="0" presId="urn:microsoft.com/office/officeart/2008/layout/LinedList"/>
    <dgm:cxn modelId="{151A1017-8421-E24B-8408-0131B6118995}" type="presOf" srcId="{B8E6C26B-EE4C-4798-A2DF-44F9A05E5C2C}" destId="{8CC76763-A48F-8F44-84D8-CCA061DAA486}" srcOrd="0" destOrd="0" presId="urn:microsoft.com/office/officeart/2008/layout/LinedList"/>
    <dgm:cxn modelId="{AC09981A-53DC-4E35-9682-78AC928752EA}" srcId="{B8E6C26B-EE4C-4798-A2DF-44F9A05E5C2C}" destId="{DF970C3C-056C-45DB-AF4A-3199D2CCD061}" srcOrd="1" destOrd="0" parTransId="{B9B83996-042A-4BD8-B3F4-C5C00E8B4BBF}" sibTransId="{6949191B-3F28-4AC5-BCB5-AAEE2259E03F}"/>
    <dgm:cxn modelId="{31A932A1-1784-B74F-8CC5-EFDCE78C4F2B}" type="presOf" srcId="{DF970C3C-056C-45DB-AF4A-3199D2CCD061}" destId="{5673D4EC-678E-A749-A4B3-C822CE5D93A8}" srcOrd="0" destOrd="0" presId="urn:microsoft.com/office/officeart/2008/layout/LinedList"/>
    <dgm:cxn modelId="{E49E439D-D477-B44F-8361-8A2F8BDF5354}" type="presParOf" srcId="{8CC76763-A48F-8F44-84D8-CCA061DAA486}" destId="{83C1DE17-F3E9-F846-81A4-9AB2882D4FB1}" srcOrd="0" destOrd="0" presId="urn:microsoft.com/office/officeart/2008/layout/LinedList"/>
    <dgm:cxn modelId="{7EB6798C-3A53-314B-950A-340A7371717F}" type="presParOf" srcId="{8CC76763-A48F-8F44-84D8-CCA061DAA486}" destId="{69A5DF49-BF00-A742-A248-0E14E6A64876}" srcOrd="1" destOrd="0" presId="urn:microsoft.com/office/officeart/2008/layout/LinedList"/>
    <dgm:cxn modelId="{A2CC1CEA-DE60-DA48-A829-B68A281064A3}" type="presParOf" srcId="{69A5DF49-BF00-A742-A248-0E14E6A64876}" destId="{C582B3EB-2882-644B-BCF7-4F4C6B358643}" srcOrd="0" destOrd="0" presId="urn:microsoft.com/office/officeart/2008/layout/LinedList"/>
    <dgm:cxn modelId="{43944738-DD9F-0546-8734-A03DBFE6EFBF}" type="presParOf" srcId="{69A5DF49-BF00-A742-A248-0E14E6A64876}" destId="{1677B07E-6ECA-BD4F-931E-A0D917A1ED7C}" srcOrd="1" destOrd="0" presId="urn:microsoft.com/office/officeart/2008/layout/LinedList"/>
    <dgm:cxn modelId="{20AD0522-B055-4B43-8641-75D3C7D6E4E6}" type="presParOf" srcId="{8CC76763-A48F-8F44-84D8-CCA061DAA486}" destId="{9D3F8A78-D2B5-E749-A0D6-76CE43B23A50}" srcOrd="2" destOrd="0" presId="urn:microsoft.com/office/officeart/2008/layout/LinedList"/>
    <dgm:cxn modelId="{C0A15F36-082E-D84A-9800-EFAFC1C14DCB}" type="presParOf" srcId="{8CC76763-A48F-8F44-84D8-CCA061DAA486}" destId="{ADB767BF-51A0-5F4E-B6DF-FD1001BFF383}" srcOrd="3" destOrd="0" presId="urn:microsoft.com/office/officeart/2008/layout/LinedList"/>
    <dgm:cxn modelId="{EB13B613-103D-4D40-9B76-D87D6BC01948}" type="presParOf" srcId="{ADB767BF-51A0-5F4E-B6DF-FD1001BFF383}" destId="{5673D4EC-678E-A749-A4B3-C822CE5D93A8}" srcOrd="0" destOrd="0" presId="urn:microsoft.com/office/officeart/2008/layout/LinedList"/>
    <dgm:cxn modelId="{4202C1C8-FB4F-9748-BB37-F14E162E8BBE}" type="presParOf" srcId="{ADB767BF-51A0-5F4E-B6DF-FD1001BFF383}" destId="{98DA12BA-4868-B341-9BDD-335A14D5C8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940D30-25B9-FE4F-AE27-F06CDAB9D448}">
      <dsp:nvSpPr>
        <dsp:cNvPr id="0" name=""/>
        <dsp:cNvSpPr/>
      </dsp:nvSpPr>
      <dsp:spPr>
        <a:xfrm>
          <a:off x="0" y="931778"/>
          <a:ext cx="6263640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Choose three archetypes that they identify as</a:t>
          </a:r>
        </a:p>
      </dsp:txBody>
      <dsp:txXfrm>
        <a:off x="26930" y="958708"/>
        <a:ext cx="6209780" cy="497795"/>
      </dsp:txXfrm>
    </dsp:sp>
    <dsp:sp modelId="{FD9EAE28-6420-0349-B7E8-1DE355CD3B55}">
      <dsp:nvSpPr>
        <dsp:cNvPr id="0" name=""/>
        <dsp:cNvSpPr/>
      </dsp:nvSpPr>
      <dsp:spPr>
        <a:xfrm>
          <a:off x="0" y="1549673"/>
          <a:ext cx="6263640" cy="551655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Choose three archetypes that they are looking for</a:t>
          </a:r>
        </a:p>
      </dsp:txBody>
      <dsp:txXfrm>
        <a:off x="26930" y="1576603"/>
        <a:ext cx="6209780" cy="497795"/>
      </dsp:txXfrm>
    </dsp:sp>
    <dsp:sp modelId="{D1D63509-1E28-544C-89D0-85B6461F390E}">
      <dsp:nvSpPr>
        <dsp:cNvPr id="0" name=""/>
        <dsp:cNvSpPr/>
      </dsp:nvSpPr>
      <dsp:spPr>
        <a:xfrm>
          <a:off x="0" y="2167568"/>
          <a:ext cx="6263640" cy="551655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Drag and drop a Google map cursor to a location</a:t>
          </a:r>
        </a:p>
      </dsp:txBody>
      <dsp:txXfrm>
        <a:off x="26930" y="2194498"/>
        <a:ext cx="6209780" cy="497795"/>
      </dsp:txXfrm>
    </dsp:sp>
    <dsp:sp modelId="{3EF70B70-FB69-F145-90EC-0836DBEEE017}">
      <dsp:nvSpPr>
        <dsp:cNvPr id="0" name=""/>
        <dsp:cNvSpPr/>
      </dsp:nvSpPr>
      <dsp:spPr>
        <a:xfrm>
          <a:off x="0" y="2785464"/>
          <a:ext cx="6263640" cy="551655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Proximity slider (5 miles, 10 miles, etc.)</a:t>
          </a:r>
        </a:p>
      </dsp:txBody>
      <dsp:txXfrm>
        <a:off x="26930" y="2812394"/>
        <a:ext cx="6209780" cy="497795"/>
      </dsp:txXfrm>
    </dsp:sp>
    <dsp:sp modelId="{C2C6248D-130D-B245-A968-4F006B20B835}">
      <dsp:nvSpPr>
        <dsp:cNvPr id="0" name=""/>
        <dsp:cNvSpPr/>
      </dsp:nvSpPr>
      <dsp:spPr>
        <a:xfrm>
          <a:off x="0" y="3403358"/>
          <a:ext cx="6263640" cy="551655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Gender* radio buttons</a:t>
          </a:r>
        </a:p>
      </dsp:txBody>
      <dsp:txXfrm>
        <a:off x="26930" y="3430288"/>
        <a:ext cx="6209780" cy="497795"/>
      </dsp:txXfrm>
    </dsp:sp>
    <dsp:sp modelId="{22EFF1F3-9E18-0849-A3AE-B6D5DF139253}">
      <dsp:nvSpPr>
        <dsp:cNvPr id="0" name=""/>
        <dsp:cNvSpPr/>
      </dsp:nvSpPr>
      <dsp:spPr>
        <a:xfrm>
          <a:off x="0" y="4021254"/>
          <a:ext cx="6263640" cy="55165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Press Submit Button</a:t>
          </a:r>
        </a:p>
      </dsp:txBody>
      <dsp:txXfrm>
        <a:off x="26930" y="4048184"/>
        <a:ext cx="6209780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A8ED22-DD88-7540-99E5-4DA9E74A4F92}">
      <dsp:nvSpPr>
        <dsp:cNvPr id="0" name=""/>
        <dsp:cNvSpPr/>
      </dsp:nvSpPr>
      <dsp:spPr>
        <a:xfrm>
          <a:off x="10090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Hovering</a:t>
          </a:r>
        </a:p>
      </dsp:txBody>
      <dsp:txXfrm>
        <a:off x="10090" y="232978"/>
        <a:ext cx="3426543" cy="1027963"/>
      </dsp:txXfrm>
    </dsp:sp>
    <dsp:sp modelId="{BE76D8C0-F1B9-DE48-802F-53BA6549F00D}">
      <dsp:nvSpPr>
        <dsp:cNvPr id="0" name=""/>
        <dsp:cNvSpPr/>
      </dsp:nvSpPr>
      <dsp:spPr>
        <a:xfrm>
          <a:off x="10090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Hovering the archetype shows the archetype’s description</a:t>
          </a:r>
        </a:p>
      </dsp:txBody>
      <dsp:txXfrm>
        <a:off x="10090" y="1260941"/>
        <a:ext cx="3426543" cy="2857418"/>
      </dsp:txXfrm>
    </dsp:sp>
    <dsp:sp modelId="{715732E1-D126-2245-9914-A6BF3EEC9B00}">
      <dsp:nvSpPr>
        <dsp:cNvPr id="0" name=""/>
        <dsp:cNvSpPr/>
      </dsp:nvSpPr>
      <dsp:spPr>
        <a:xfrm>
          <a:off x="3544528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Clicking</a:t>
          </a:r>
        </a:p>
      </dsp:txBody>
      <dsp:txXfrm>
        <a:off x="3544528" y="232978"/>
        <a:ext cx="3426543" cy="1027963"/>
      </dsp:txXfrm>
    </dsp:sp>
    <dsp:sp modelId="{35234B62-478C-E64F-A1B8-F270ED448987}">
      <dsp:nvSpPr>
        <dsp:cNvPr id="0" name=""/>
        <dsp:cNvSpPr/>
      </dsp:nvSpPr>
      <dsp:spPr>
        <a:xfrm>
          <a:off x="3544528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Clicking on the Archetype inputs the archetypes into the identity and looking lists in a predictable manner</a:t>
          </a:r>
        </a:p>
      </dsp:txBody>
      <dsp:txXfrm>
        <a:off x="3544528" y="1260941"/>
        <a:ext cx="3426543" cy="2857418"/>
      </dsp:txXfrm>
    </dsp:sp>
    <dsp:sp modelId="{7404E85E-93E4-6546-BF45-1D7928F7A97A}">
      <dsp:nvSpPr>
        <dsp:cNvPr id="0" name=""/>
        <dsp:cNvSpPr/>
      </dsp:nvSpPr>
      <dsp:spPr>
        <a:xfrm>
          <a:off x="7078966" y="232978"/>
          <a:ext cx="3426543" cy="10279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773" tIns="270773" rIns="270773" bIns="270773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Delete</a:t>
          </a:r>
        </a:p>
      </dsp:txBody>
      <dsp:txXfrm>
        <a:off x="7078966" y="232978"/>
        <a:ext cx="3426543" cy="1027963"/>
      </dsp:txXfrm>
    </dsp:sp>
    <dsp:sp modelId="{A4F52B2D-C7B3-6F42-B4D7-0517AF7E0B81}">
      <dsp:nvSpPr>
        <dsp:cNvPr id="0" name=""/>
        <dsp:cNvSpPr/>
      </dsp:nvSpPr>
      <dsp:spPr>
        <a:xfrm>
          <a:off x="7078966" y="1260941"/>
          <a:ext cx="3426543" cy="28574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466" tIns="338466" rIns="338466" bIns="338466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Clicking on the delete button deletes the archetype from the list</a:t>
          </a:r>
        </a:p>
      </dsp:txBody>
      <dsp:txXfrm>
        <a:off x="7078966" y="1260941"/>
        <a:ext cx="3426543" cy="28574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167561-975C-EC49-A82B-9947DBBC738E}">
      <dsp:nvSpPr>
        <dsp:cNvPr id="0" name=""/>
        <dsp:cNvSpPr/>
      </dsp:nvSpPr>
      <dsp:spPr>
        <a:xfrm>
          <a:off x="0" y="981233"/>
          <a:ext cx="626364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231053-ED68-F241-8298-F62D545EA5FC}">
      <dsp:nvSpPr>
        <dsp:cNvPr id="0" name=""/>
        <dsp:cNvSpPr/>
      </dsp:nvSpPr>
      <dsp:spPr>
        <a:xfrm>
          <a:off x="313182" y="656513"/>
          <a:ext cx="4384548" cy="6494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Drag and drop Google Map cursor</a:t>
          </a:r>
        </a:p>
      </dsp:txBody>
      <dsp:txXfrm>
        <a:off x="344885" y="688216"/>
        <a:ext cx="4321142" cy="586034"/>
      </dsp:txXfrm>
    </dsp:sp>
    <dsp:sp modelId="{19C9915F-8392-474E-A69E-D12D800AFF50}">
      <dsp:nvSpPr>
        <dsp:cNvPr id="0" name=""/>
        <dsp:cNvSpPr/>
      </dsp:nvSpPr>
      <dsp:spPr>
        <a:xfrm>
          <a:off x="0" y="1979153"/>
          <a:ext cx="626364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6765F3-A047-694B-AB22-ED9C638EB194}">
      <dsp:nvSpPr>
        <dsp:cNvPr id="0" name=""/>
        <dsp:cNvSpPr/>
      </dsp:nvSpPr>
      <dsp:spPr>
        <a:xfrm>
          <a:off x="313182" y="1654434"/>
          <a:ext cx="4384548" cy="6494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Proximity slider</a:t>
          </a:r>
        </a:p>
      </dsp:txBody>
      <dsp:txXfrm>
        <a:off x="344885" y="1686137"/>
        <a:ext cx="4321142" cy="586034"/>
      </dsp:txXfrm>
    </dsp:sp>
    <dsp:sp modelId="{95F1A18B-6274-C341-A9F0-86ECDA5AA8D7}">
      <dsp:nvSpPr>
        <dsp:cNvPr id="0" name=""/>
        <dsp:cNvSpPr/>
      </dsp:nvSpPr>
      <dsp:spPr>
        <a:xfrm>
          <a:off x="0" y="2977074"/>
          <a:ext cx="6263640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58216" rIns="48612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Gender is meant to be a paid service in the future because the main goal of this application is to meet people locally rather than be specialized for dating.</a:t>
          </a:r>
        </a:p>
      </dsp:txBody>
      <dsp:txXfrm>
        <a:off x="0" y="2977074"/>
        <a:ext cx="6263640" cy="1871100"/>
      </dsp:txXfrm>
    </dsp:sp>
    <dsp:sp modelId="{87D61A00-FA51-594C-90D6-D47A2002F50E}">
      <dsp:nvSpPr>
        <dsp:cNvPr id="0" name=""/>
        <dsp:cNvSpPr/>
      </dsp:nvSpPr>
      <dsp:spPr>
        <a:xfrm>
          <a:off x="313182" y="2652353"/>
          <a:ext cx="4384548" cy="6494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Gender radio buttons</a:t>
          </a:r>
        </a:p>
      </dsp:txBody>
      <dsp:txXfrm>
        <a:off x="344885" y="2684056"/>
        <a:ext cx="4321142" cy="586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C1DE17-F3E9-F846-81A4-9AB2882D4FB1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2B3EB-2882-644B-BCF7-4F4C6B358643}">
      <dsp:nvSpPr>
        <dsp:cNvPr id="0" name=""/>
        <dsp:cNvSpPr/>
      </dsp:nvSpPr>
      <dsp:spPr>
        <a:xfrm>
          <a:off x="0" y="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/>
            <a:t>Pressing the submit button causes results to appear</a:t>
          </a:r>
        </a:p>
      </dsp:txBody>
      <dsp:txXfrm>
        <a:off x="0" y="0"/>
        <a:ext cx="6900512" cy="2768070"/>
      </dsp:txXfrm>
    </dsp:sp>
    <dsp:sp modelId="{9D3F8A78-D2B5-E749-A0D6-76CE43B23A50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73D4EC-678E-A749-A4B3-C822CE5D93A8}">
      <dsp:nvSpPr>
        <dsp:cNvPr id="0" name=""/>
        <dsp:cNvSpPr/>
      </dsp:nvSpPr>
      <dsp:spPr>
        <a:xfrm>
          <a:off x="0" y="2768070"/>
          <a:ext cx="6900512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/>
            <a:t>Chatting is somewhat functional</a:t>
          </a:r>
        </a:p>
      </dsp:txBody>
      <dsp:txXfrm>
        <a:off x="0" y="2768070"/>
        <a:ext cx="6900512" cy="27680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sv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BAE01-4E09-A742-8BAC-0F3573CDA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AAC7F-13B6-824E-B729-7A9080EF0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D562-462A-684D-A1AB-219D068DC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9C3BD-CBD0-D043-A38B-C1A79F6CF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B42B1-46F2-DA4F-B574-C1BE995C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94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4840-B508-8B49-AC67-68FD41829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5E0D5-415D-C447-8AF1-02CCF8EC0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A6AD8-5085-BC4A-89C3-92F63BFF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63343-8B88-254F-A2E5-26044EF5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CB02E-B513-0B4F-A6CB-E378257E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62D7D1-621A-EA4C-A781-57DBE31472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040CD-3BF5-144B-BE91-4B071662E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AB6D5-1AD0-2A4A-820F-7084E9F7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FA91E-7B22-6343-BB8D-8297D3101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C6E33-BF5E-BD45-BF05-CF0F518E7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1F4E-C02C-F64F-A08C-AC24DD0E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49B1-9120-9D47-A123-DCAAA7679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14CB2-B2B1-4E4B-B04C-E0998E55B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49BE2-EF63-8047-ADBB-98805402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D8EDF-A601-2341-9206-6851B9BE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86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FC34-DBF1-9247-955E-6D8801CC3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E91BB-C4E2-A24A-B861-6D476F4FF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8C3A1-F46E-A64A-A387-29E5BE0E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3F34F-315D-0F42-B152-40C6610B3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353E9-E6AB-9D4A-887F-FA18F80C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3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A6110-66FE-E649-835A-AABFBBD99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B8D94-C6E4-924D-BDA6-AC7C651540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9F5C1-BEEE-7E43-8C73-8864900E2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4759B-47A2-0342-9865-73E4534D4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557D1-541D-3D49-AF5A-710C919D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C25E40-C8CE-D342-BFC6-AAD0A25B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3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FE5A-2117-6941-8219-5BB6EEE8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EBA78-F36D-964C-86E2-AD33B25E0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2F187-3E5A-B646-A944-F4A00688E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ED7A3-3477-3A4B-B01E-C1CBA7B48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6E21AB-EE15-B84D-B10A-48B63984B1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E43205-3015-1D43-B463-3F5EDC5C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9F05D-4F3B-BE4A-B394-DE5AC4C7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AB4C05-3F44-3B47-A7AD-35424A74F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843F-32A1-9044-ACDC-89EEAD772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A11CF-06EB-984A-A1F4-9CC6D74F7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D80A3-B193-854B-8406-4D9D6AFB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09C89D-4CD0-2645-B8D5-E107BB1E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6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AAF4E6-95A5-D64D-8F23-61278603E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429F54-C493-E34F-AA2F-8F4D1E393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14055C-7616-AF47-BB7F-79EAA5C6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8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DBF48-506C-274E-9FF1-3ED4D4894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DB5BD-C66D-534C-BAD8-44A67633C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BE8D0-88A9-B44D-B847-9AA72CE53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A7C1C-19FC-E644-8C8C-6BCCBE4C4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9574A-4259-C444-A4E0-0755640D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7561D-F330-9D48-8DDB-15FFC1BA3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5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E76CA-2D2A-0541-87F9-4679E0903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C2F145-C5C6-6C4A-9067-E3C5C02A4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D0EBF-317E-2A4C-9CFF-495614DE7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40530-9124-8940-A04E-5962F5A4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0414E-F2B7-0449-B696-4412503D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7E190-09E2-4840-8308-AB00B300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30DBA-2F78-FE43-89C6-A9C88C301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01E92-9A96-8E4E-BA47-4991BF684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737E-C3E1-6243-909A-5E29AFC30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3BF0B-E087-F241-874A-9EA08AC26690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AA7DA-77D2-C94D-B3C8-AC4A476F8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3E927-871E-FD40-A03A-8B5925760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DF62D-8062-5F4E-B048-C41A91804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9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CE3DC1-44F4-3B4F-A9FF-FEDBEDA08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Semblance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330D-8D19-CC44-B552-A739278F7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Social without the Media</a:t>
            </a:r>
          </a:p>
        </p:txBody>
      </p:sp>
    </p:spTree>
    <p:extLst>
      <p:ext uri="{BB962C8B-B14F-4D97-AF65-F5344CB8AC3E}">
        <p14:creationId xmlns:p14="http://schemas.microsoft.com/office/powerpoint/2010/main" val="1723228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5728A-C863-BD42-B71A-A37E1B6FC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CSS handled by Styled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B08DC-29CC-6B44-B2BF-7F24CDA12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/>
              <a:t>Example of styled components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D0345B-4D99-2646-9240-D8D7C6CF0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454" y="952500"/>
            <a:ext cx="6793018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3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DA00-BE34-5647-9C65-3009116C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Management on the 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DF264-7644-5F43-A05E-6699299C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actions change state on the frontend</a:t>
            </a:r>
          </a:p>
        </p:txBody>
      </p:sp>
    </p:spTree>
    <p:extLst>
      <p:ext uri="{BB962C8B-B14F-4D97-AF65-F5344CB8AC3E}">
        <p14:creationId xmlns:p14="http://schemas.microsoft.com/office/powerpoint/2010/main" val="423557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0610467-EB24-2C4D-8DFE-4FCBD7FF0C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9C4FF-F31B-B64B-B8D6-FBCB9C109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Django REST APIs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FD70E-F7DA-1647-8BFB-39D613C5C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How REST APIs look on the backend</a:t>
            </a:r>
          </a:p>
          <a:p>
            <a:r>
              <a:rPr lang="en-US" sz="1800"/>
              <a:t>Use Swagger to show all URLs</a:t>
            </a:r>
          </a:p>
        </p:txBody>
      </p:sp>
    </p:spTree>
    <p:extLst>
      <p:ext uri="{BB962C8B-B14F-4D97-AF65-F5344CB8AC3E}">
        <p14:creationId xmlns:p14="http://schemas.microsoft.com/office/powerpoint/2010/main" val="2555731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2CD0CF8-7BCD-F245-ABD4-F7B2585BA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43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06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8AAE3C2-472A-A347-BF2C-78C92E3DD4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7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0B61B-33BC-8941-8C7C-A2008997D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Django + GraphQL = Graphene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4B955-F7E6-D44D-BEB0-7BF8F76B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How the REST API paradigm is laid to rest with a singular GraphQL endpoint</a:t>
            </a:r>
          </a:p>
        </p:txBody>
      </p:sp>
    </p:spTree>
    <p:extLst>
      <p:ext uri="{BB962C8B-B14F-4D97-AF65-F5344CB8AC3E}">
        <p14:creationId xmlns:p14="http://schemas.microsoft.com/office/powerpoint/2010/main" val="139208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7CDD0-625D-FA40-BE5B-621833E2F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en-US" sz="3400"/>
              <a:t>Docker Usage and PostgreSQL database</a:t>
            </a:r>
          </a:p>
        </p:txBody>
      </p:sp>
      <p:pic>
        <p:nvPicPr>
          <p:cNvPr id="5" name="Picture 4" descr="A dolphin jumping out of the water&#10;&#10;Description automatically generated">
            <a:extLst>
              <a:ext uri="{FF2B5EF4-FFF2-40B4-BE49-F238E27FC236}">
                <a16:creationId xmlns:a16="http://schemas.microsoft.com/office/drawing/2014/main" id="{4835DAE4-A127-3E47-B922-EECB29EE9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5" r="13154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11C34-B36D-754D-9B7B-113EC9E86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r>
              <a:rPr lang="en-US" sz="2000"/>
              <a:t>Docker is used for containerization</a:t>
            </a:r>
          </a:p>
          <a:p>
            <a:r>
              <a:rPr lang="en-US" sz="2000"/>
              <a:t>Allows easy PostgreSQL database setup</a:t>
            </a:r>
          </a:p>
          <a:p>
            <a:r>
              <a:rPr lang="en-US" sz="2000"/>
              <a:t>Docker-compose command used for either development or production</a:t>
            </a:r>
          </a:p>
          <a:p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6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28B37B-DA88-B045-9470-F4E82EF4E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en-US" sz="4000"/>
              <a:t>Gunicorn and Nginx</a:t>
            </a: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14F3A08E-FADF-4A00-A95E-8C4572A57C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34" r="11432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5005B-7FDE-8D40-AA3D-26005121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r>
              <a:rPr lang="en-US" sz="2000"/>
              <a:t>Gunicorn WSGI for the pythonic backend</a:t>
            </a:r>
          </a:p>
          <a:p>
            <a:r>
              <a:rPr lang="en-US" sz="2000"/>
              <a:t>Nginx web server for the frontend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1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AAA5B-A309-FD43-BD3F-F9B48EF6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63" y="501649"/>
            <a:ext cx="10266875" cy="954625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Mission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A5CF6-92A4-C94B-B292-EC4FF12A3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66888"/>
            <a:ext cx="9601200" cy="2128838"/>
          </a:xfrm>
        </p:spPr>
        <p:txBody>
          <a:bodyPr anchor="t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Semblance is a website focused on local community-building through facilitating authentic real life interactions.</a:t>
            </a:r>
          </a:p>
        </p:txBody>
      </p:sp>
      <p:pic>
        <p:nvPicPr>
          <p:cNvPr id="7" name="Graphic 6" descr="Users">
            <a:extLst>
              <a:ext uri="{FF2B5EF4-FFF2-40B4-BE49-F238E27FC236}">
                <a16:creationId xmlns:a16="http://schemas.microsoft.com/office/drawing/2014/main" id="{FC76671C-146E-48A4-A8A9-2F229ECE7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45191" y="4744465"/>
            <a:ext cx="1301620" cy="130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03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5F362-DCB6-EF48-85BC-B52B6F8CB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How it Works: User Input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3F26B8-DD92-4382-BB90-7661DA6429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7405552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8918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C55E6F-EA6F-4D4C-AE48-F5DB91566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How it Works: App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8ADB9-A142-944F-B193-62C6202A0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App Output: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top 7 users results + loading more results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A marker clustered total number of results on Google Maps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Chat feature*</a:t>
            </a:r>
          </a:p>
        </p:txBody>
      </p:sp>
      <p:grpSp>
        <p:nvGrpSpPr>
          <p:cNvPr id="15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D4418F3E-2AE3-294B-AD62-612C39126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20" y="2299009"/>
            <a:ext cx="6253212" cy="332983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9813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DE380-E641-CD4D-B6CC-DDF113A53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Why Archetypes?</a:t>
            </a:r>
          </a:p>
        </p:txBody>
      </p:sp>
      <p:sp>
        <p:nvSpPr>
          <p:cNvPr id="102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8AA35-FD54-3B40-B32F-9DB6DE2AC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Everyone has a personal narrative often in the shape of the “Hero’s Journey”</a:t>
            </a:r>
          </a:p>
          <a:p>
            <a:r>
              <a:rPr lang="en-US" sz="2200"/>
              <a:t>Archetypes are reflective of one’s broad emotional state</a:t>
            </a:r>
          </a:p>
          <a:p>
            <a:r>
              <a:rPr lang="en-US" sz="2200"/>
              <a:t>Cultural neutrality and story-telling roots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F64905DC-006B-A041-81CE-85FCAB950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6307" y="640080"/>
            <a:ext cx="5424449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890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5FFC9-506A-8340-BF59-9972786F2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Archetype Examples</a:t>
            </a:r>
          </a:p>
        </p:txBody>
      </p:sp>
      <p:pic>
        <p:nvPicPr>
          <p:cNvPr id="5" name="Picture 4" descr="Peg dolls with one painted">
            <a:extLst>
              <a:ext uri="{FF2B5EF4-FFF2-40B4-BE49-F238E27FC236}">
                <a16:creationId xmlns:a16="http://schemas.microsoft.com/office/drawing/2014/main" id="{C0B4CB28-5720-470A-936B-C1CC95B479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39" r="2893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BAB1E-1B30-FC4C-B518-B51C458CE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lvl="1"/>
            <a:r>
              <a:rPr lang="en-US" sz="2200"/>
              <a:t>The Champion</a:t>
            </a:r>
          </a:p>
          <a:p>
            <a:pPr lvl="1"/>
            <a:r>
              <a:rPr lang="en-US" sz="2200"/>
              <a:t>The Leader</a:t>
            </a:r>
          </a:p>
          <a:p>
            <a:pPr lvl="1"/>
            <a:r>
              <a:rPr lang="en-US" sz="2200"/>
              <a:t>The Steward</a:t>
            </a:r>
          </a:p>
          <a:p>
            <a:pPr lvl="1"/>
            <a:r>
              <a:rPr lang="en-US" sz="2200"/>
              <a:t>The Dreamer</a:t>
            </a:r>
          </a:p>
          <a:p>
            <a:pPr lvl="1"/>
            <a:r>
              <a:rPr lang="en-US" sz="2200"/>
              <a:t>The Creator</a:t>
            </a:r>
          </a:p>
          <a:p>
            <a:pPr lvl="1"/>
            <a:r>
              <a:rPr lang="en-US" sz="2200"/>
              <a:t>The Explorer</a:t>
            </a:r>
          </a:p>
          <a:p>
            <a:pPr lvl="1"/>
            <a:r>
              <a:rPr lang="en-US" sz="2200"/>
              <a:t>The Comic</a:t>
            </a:r>
          </a:p>
          <a:p>
            <a:pPr lvl="1"/>
            <a:r>
              <a:rPr lang="en-US" sz="2200"/>
              <a:t>And several more…</a:t>
            </a:r>
          </a:p>
        </p:txBody>
      </p:sp>
    </p:spTree>
    <p:extLst>
      <p:ext uri="{BB962C8B-B14F-4D97-AF65-F5344CB8AC3E}">
        <p14:creationId xmlns:p14="http://schemas.microsoft.com/office/powerpoint/2010/main" val="356727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AC77-974F-EE41-80F4-5F068927B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Archetype Demo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1D5E0D-9E68-4CDF-88AB-AAA39488FA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90264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045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AD9F9-E6E4-924E-B9A6-FD24D08DB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Proximity and Gender Settings Demo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0A1D23-4AC7-4EB4-8314-FE800C8B3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9575120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4012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406B9-F5E0-424C-9782-06898BFF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Results and Chat Demo (pending)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B3B42C-BE77-4C4A-918A-3A09FB4239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752026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376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351</Words>
  <Application>Microsoft Macintosh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Semblance</vt:lpstr>
      <vt:lpstr>Mission Statement</vt:lpstr>
      <vt:lpstr>How it Works: User Input</vt:lpstr>
      <vt:lpstr>How it Works: App Output</vt:lpstr>
      <vt:lpstr>Why Archetypes?</vt:lpstr>
      <vt:lpstr>Archetype Examples</vt:lpstr>
      <vt:lpstr>Archetype Demo</vt:lpstr>
      <vt:lpstr>Proximity and Gender Settings Demo</vt:lpstr>
      <vt:lpstr>Results and Chat Demo (pending)</vt:lpstr>
      <vt:lpstr>CSS handled by Styled Components</vt:lpstr>
      <vt:lpstr>State Management on the Frontend</vt:lpstr>
      <vt:lpstr>Django REST APIs</vt:lpstr>
      <vt:lpstr>PowerPoint Presentation</vt:lpstr>
      <vt:lpstr>Django + GraphQL = Graphene</vt:lpstr>
      <vt:lpstr>Docker Usage and PostgreSQL database</vt:lpstr>
      <vt:lpstr>Gunicorn and Nginx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Semblance</dc:title>
  <dc:creator>Thomas Francis</dc:creator>
  <cp:lastModifiedBy>Thomas Francis</cp:lastModifiedBy>
  <cp:revision>17</cp:revision>
  <dcterms:created xsi:type="dcterms:W3CDTF">2021-10-20T14:03:07Z</dcterms:created>
  <dcterms:modified xsi:type="dcterms:W3CDTF">2021-10-20T19:00:29Z</dcterms:modified>
</cp:coreProperties>
</file>

<file path=docProps/thumbnail.jpeg>
</file>